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1022" r:id="rId2"/>
    <p:sldId id="256" r:id="rId3"/>
    <p:sldId id="1023" r:id="rId4"/>
    <p:sldId id="784" r:id="rId5"/>
    <p:sldId id="648" r:id="rId6"/>
    <p:sldId id="668" r:id="rId7"/>
    <p:sldId id="1024" r:id="rId8"/>
    <p:sldId id="897" r:id="rId9"/>
    <p:sldId id="1025" r:id="rId10"/>
    <p:sldId id="1026" r:id="rId11"/>
    <p:sldId id="1027" r:id="rId12"/>
    <p:sldId id="1018" r:id="rId13"/>
  </p:sldIdLst>
  <p:sldSz cx="12192000" cy="6858000"/>
  <p:notesSz cx="6797675" cy="9926638"/>
  <p:defaultTextStyle>
    <a:defPPr>
      <a:defRPr lang="da-D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A25"/>
    <a:srgbClr val="70AD47"/>
    <a:srgbClr val="B8C84D"/>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372" autoAdjust="0"/>
    <p:restoredTop sz="62510" autoAdjust="0"/>
  </p:normalViewPr>
  <p:slideViewPr>
    <p:cSldViewPr snapToGrid="0">
      <p:cViewPr varScale="1">
        <p:scale>
          <a:sx n="98" d="100"/>
          <a:sy n="98" d="100"/>
        </p:scale>
        <p:origin x="2112" y="78"/>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612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r Brødsgaard" userId="3c2bb00c-da42-4ec1-94e1-c36a97de71e2" providerId="ADAL" clId="{214049C1-22DF-475C-A908-A30D3170711B}"/>
    <pc:docChg chg="modSld">
      <pc:chgData name="Inger Brødsgaard" userId="3c2bb00c-da42-4ec1-94e1-c36a97de71e2" providerId="ADAL" clId="{214049C1-22DF-475C-A908-A30D3170711B}" dt="2024-11-04T07:27:37.901" v="56" actId="729"/>
      <pc:docMkLst>
        <pc:docMk/>
      </pc:docMkLst>
      <pc:sldChg chg="modSp mod">
        <pc:chgData name="Inger Brødsgaard" userId="3c2bb00c-da42-4ec1-94e1-c36a97de71e2" providerId="ADAL" clId="{214049C1-22DF-475C-A908-A30D3170711B}" dt="2024-11-04T07:23:14.524" v="1" actId="6549"/>
        <pc:sldMkLst>
          <pc:docMk/>
          <pc:sldMk cId="0" sldId="256"/>
        </pc:sldMkLst>
        <pc:spChg chg="mod">
          <ac:chgData name="Inger Brødsgaard" userId="3c2bb00c-da42-4ec1-94e1-c36a97de71e2" providerId="ADAL" clId="{214049C1-22DF-475C-A908-A30D3170711B}" dt="2024-11-04T07:23:14.524" v="1" actId="6549"/>
          <ac:spMkLst>
            <pc:docMk/>
            <pc:sldMk cId="0" sldId="256"/>
            <ac:spMk id="16387" creationId="{CAD8EFAB-DF44-951A-2338-51D23B7EF981}"/>
          </ac:spMkLst>
        </pc:spChg>
      </pc:sldChg>
      <pc:sldChg chg="mod modShow modNotesTx">
        <pc:chgData name="Inger Brødsgaard" userId="3c2bb00c-da42-4ec1-94e1-c36a97de71e2" providerId="ADAL" clId="{214049C1-22DF-475C-A908-A30D3170711B}" dt="2024-11-04T07:26:59.931" v="55" actId="729"/>
        <pc:sldMkLst>
          <pc:docMk/>
          <pc:sldMk cId="0" sldId="837"/>
        </pc:sldMkLst>
      </pc:sldChg>
      <pc:sldChg chg="mod modShow">
        <pc:chgData name="Inger Brødsgaard" userId="3c2bb00c-da42-4ec1-94e1-c36a97de71e2" providerId="ADAL" clId="{214049C1-22DF-475C-A908-A30D3170711B}" dt="2024-11-04T07:27:37.901" v="56" actId="729"/>
        <pc:sldMkLst>
          <pc:docMk/>
          <pc:sldMk cId="0" sldId="849"/>
        </pc:sldMkLst>
      </pc:sldChg>
      <pc:sldChg chg="mod modShow modNotesTx">
        <pc:chgData name="Inger Brødsgaard" userId="3c2bb00c-da42-4ec1-94e1-c36a97de71e2" providerId="ADAL" clId="{214049C1-22DF-475C-A908-A30D3170711B}" dt="2024-11-04T07:26:42.597" v="29" actId="20577"/>
        <pc:sldMkLst>
          <pc:docMk/>
          <pc:sldMk cId="0" sldId="945"/>
        </pc:sldMkLst>
      </pc:sldChg>
      <pc:sldChg chg="mod modShow modNotesTx">
        <pc:chgData name="Inger Brødsgaard" userId="3c2bb00c-da42-4ec1-94e1-c36a97de71e2" providerId="ADAL" clId="{214049C1-22DF-475C-A908-A30D3170711B}" dt="2024-11-04T07:26:32.828" v="15" actId="20577"/>
        <pc:sldMkLst>
          <pc:docMk/>
          <pc:sldMk cId="0" sldId="1018"/>
        </pc:sldMkLst>
      </pc:sldChg>
    </pc:docChg>
  </pc:docChgLst>
  <pc:docChgLst>
    <pc:chgData name="Inger Brødsgaard" userId="3c2bb00c-da42-4ec1-94e1-c36a97de71e2" providerId="ADAL" clId="{6F9B31C7-114E-4783-9432-C9D8A6162060}"/>
    <pc:docChg chg="undo custSel addSld delSld modSld sldOrd">
      <pc:chgData name="Inger Brødsgaard" userId="3c2bb00c-da42-4ec1-94e1-c36a97de71e2" providerId="ADAL" clId="{6F9B31C7-114E-4783-9432-C9D8A6162060}" dt="2024-11-05T14:07:28.504" v="40" actId="1076"/>
      <pc:docMkLst>
        <pc:docMk/>
      </pc:docMkLst>
      <pc:sldChg chg="ord">
        <pc:chgData name="Inger Brødsgaard" userId="3c2bb00c-da42-4ec1-94e1-c36a97de71e2" providerId="ADAL" clId="{6F9B31C7-114E-4783-9432-C9D8A6162060}" dt="2024-11-05T13:55:27.047" v="19"/>
        <pc:sldMkLst>
          <pc:docMk/>
          <pc:sldMk cId="0" sldId="256"/>
        </pc:sldMkLst>
      </pc:sldChg>
      <pc:sldChg chg="add">
        <pc:chgData name="Inger Brødsgaard" userId="3c2bb00c-da42-4ec1-94e1-c36a97de71e2" providerId="ADAL" clId="{6F9B31C7-114E-4783-9432-C9D8A6162060}" dt="2024-11-05T13:53:12.416" v="0"/>
        <pc:sldMkLst>
          <pc:docMk/>
          <pc:sldMk cId="272643357" sldId="648"/>
        </pc:sldMkLst>
      </pc:sldChg>
      <pc:sldChg chg="add">
        <pc:chgData name="Inger Brødsgaard" userId="3c2bb00c-da42-4ec1-94e1-c36a97de71e2" providerId="ADAL" clId="{6F9B31C7-114E-4783-9432-C9D8A6162060}" dt="2024-11-05T13:53:12.416" v="0"/>
        <pc:sldMkLst>
          <pc:docMk/>
          <pc:sldMk cId="2051383495" sldId="668"/>
        </pc:sldMkLst>
      </pc:sldChg>
      <pc:sldChg chg="add">
        <pc:chgData name="Inger Brødsgaard" userId="3c2bb00c-da42-4ec1-94e1-c36a97de71e2" providerId="ADAL" clId="{6F9B31C7-114E-4783-9432-C9D8A6162060}" dt="2024-11-05T13:53:12.416" v="0"/>
        <pc:sldMkLst>
          <pc:docMk/>
          <pc:sldMk cId="4036631771" sldId="784"/>
        </pc:sldMkLst>
      </pc:sldChg>
      <pc:sldChg chg="del">
        <pc:chgData name="Inger Brødsgaard" userId="3c2bb00c-da42-4ec1-94e1-c36a97de71e2" providerId="ADAL" clId="{6F9B31C7-114E-4783-9432-C9D8A6162060}" dt="2024-11-05T13:53:58.374" v="4" actId="47"/>
        <pc:sldMkLst>
          <pc:docMk/>
          <pc:sldMk cId="0" sldId="837"/>
        </pc:sldMkLst>
      </pc:sldChg>
      <pc:sldChg chg="ord">
        <pc:chgData name="Inger Brødsgaard" userId="3c2bb00c-da42-4ec1-94e1-c36a97de71e2" providerId="ADAL" clId="{6F9B31C7-114E-4783-9432-C9D8A6162060}" dt="2024-11-05T14:00:14.065" v="24"/>
        <pc:sldMkLst>
          <pc:docMk/>
          <pc:sldMk cId="0" sldId="849"/>
        </pc:sldMkLst>
      </pc:sldChg>
      <pc:sldChg chg="add ord">
        <pc:chgData name="Inger Brødsgaard" userId="3c2bb00c-da42-4ec1-94e1-c36a97de71e2" providerId="ADAL" clId="{6F9B31C7-114E-4783-9432-C9D8A6162060}" dt="2024-11-05T14:00:09.428" v="22"/>
        <pc:sldMkLst>
          <pc:docMk/>
          <pc:sldMk cId="4100807664" sldId="897"/>
        </pc:sldMkLst>
      </pc:sldChg>
      <pc:sldChg chg="del">
        <pc:chgData name="Inger Brødsgaard" userId="3c2bb00c-da42-4ec1-94e1-c36a97de71e2" providerId="ADAL" clId="{6F9B31C7-114E-4783-9432-C9D8A6162060}" dt="2024-11-05T13:54:04.572" v="5" actId="47"/>
        <pc:sldMkLst>
          <pc:docMk/>
          <pc:sldMk cId="0" sldId="944"/>
        </pc:sldMkLst>
      </pc:sldChg>
      <pc:sldChg chg="add del ord">
        <pc:chgData name="Inger Brødsgaard" userId="3c2bb00c-da42-4ec1-94e1-c36a97de71e2" providerId="ADAL" clId="{6F9B31C7-114E-4783-9432-C9D8A6162060}" dt="2024-11-05T13:55:27.047" v="19"/>
        <pc:sldMkLst>
          <pc:docMk/>
          <pc:sldMk cId="0" sldId="945"/>
        </pc:sldMkLst>
      </pc:sldChg>
      <pc:sldChg chg="del">
        <pc:chgData name="Inger Brødsgaard" userId="3c2bb00c-da42-4ec1-94e1-c36a97de71e2" providerId="ADAL" clId="{6F9B31C7-114E-4783-9432-C9D8A6162060}" dt="2024-11-05T13:54:04.572" v="5" actId="47"/>
        <pc:sldMkLst>
          <pc:docMk/>
          <pc:sldMk cId="0" sldId="1000"/>
        </pc:sldMkLst>
      </pc:sldChg>
      <pc:sldChg chg="del">
        <pc:chgData name="Inger Brødsgaard" userId="3c2bb00c-da42-4ec1-94e1-c36a97de71e2" providerId="ADAL" clId="{6F9B31C7-114E-4783-9432-C9D8A6162060}" dt="2024-11-05T13:53:58.374" v="4" actId="47"/>
        <pc:sldMkLst>
          <pc:docMk/>
          <pc:sldMk cId="0" sldId="1007"/>
        </pc:sldMkLst>
      </pc:sldChg>
      <pc:sldChg chg="del">
        <pc:chgData name="Inger Brødsgaard" userId="3c2bb00c-da42-4ec1-94e1-c36a97de71e2" providerId="ADAL" clId="{6F9B31C7-114E-4783-9432-C9D8A6162060}" dt="2024-11-05T13:54:04.572" v="5" actId="47"/>
        <pc:sldMkLst>
          <pc:docMk/>
          <pc:sldMk cId="0" sldId="1009"/>
        </pc:sldMkLst>
      </pc:sldChg>
      <pc:sldChg chg="del">
        <pc:chgData name="Inger Brødsgaard" userId="3c2bb00c-da42-4ec1-94e1-c36a97de71e2" providerId="ADAL" clId="{6F9B31C7-114E-4783-9432-C9D8A6162060}" dt="2024-11-05T13:54:04.572" v="5" actId="47"/>
        <pc:sldMkLst>
          <pc:docMk/>
          <pc:sldMk cId="0" sldId="1016"/>
        </pc:sldMkLst>
      </pc:sldChg>
      <pc:sldChg chg="del">
        <pc:chgData name="Inger Brødsgaard" userId="3c2bb00c-da42-4ec1-94e1-c36a97de71e2" providerId="ADAL" clId="{6F9B31C7-114E-4783-9432-C9D8A6162060}" dt="2024-11-05T13:53:58.374" v="4" actId="47"/>
        <pc:sldMkLst>
          <pc:docMk/>
          <pc:sldMk cId="0" sldId="1017"/>
        </pc:sldMkLst>
      </pc:sldChg>
      <pc:sldChg chg="ord">
        <pc:chgData name="Inger Brødsgaard" userId="3c2bb00c-da42-4ec1-94e1-c36a97de71e2" providerId="ADAL" clId="{6F9B31C7-114E-4783-9432-C9D8A6162060}" dt="2024-11-05T13:55:27.047" v="19"/>
        <pc:sldMkLst>
          <pc:docMk/>
          <pc:sldMk cId="0" sldId="1018"/>
        </pc:sldMkLst>
      </pc:sldChg>
      <pc:sldChg chg="del">
        <pc:chgData name="Inger Brødsgaard" userId="3c2bb00c-da42-4ec1-94e1-c36a97de71e2" providerId="ADAL" clId="{6F9B31C7-114E-4783-9432-C9D8A6162060}" dt="2024-11-05T13:53:58.374" v="4" actId="47"/>
        <pc:sldMkLst>
          <pc:docMk/>
          <pc:sldMk cId="0" sldId="1019"/>
        </pc:sldMkLst>
      </pc:sldChg>
      <pc:sldChg chg="del">
        <pc:chgData name="Inger Brødsgaard" userId="3c2bb00c-da42-4ec1-94e1-c36a97de71e2" providerId="ADAL" clId="{6F9B31C7-114E-4783-9432-C9D8A6162060}" dt="2024-11-05T13:54:04.572" v="5" actId="47"/>
        <pc:sldMkLst>
          <pc:docMk/>
          <pc:sldMk cId="0" sldId="1020"/>
        </pc:sldMkLst>
      </pc:sldChg>
      <pc:sldChg chg="add del">
        <pc:chgData name="Inger Brødsgaard" userId="3c2bb00c-da42-4ec1-94e1-c36a97de71e2" providerId="ADAL" clId="{6F9B31C7-114E-4783-9432-C9D8A6162060}" dt="2024-11-05T13:53:21.031" v="3" actId="47"/>
        <pc:sldMkLst>
          <pc:docMk/>
          <pc:sldMk cId="3369222526" sldId="1021"/>
        </pc:sldMkLst>
      </pc:sldChg>
      <pc:sldChg chg="add">
        <pc:chgData name="Inger Brødsgaard" userId="3c2bb00c-da42-4ec1-94e1-c36a97de71e2" providerId="ADAL" clId="{6F9B31C7-114E-4783-9432-C9D8A6162060}" dt="2024-11-05T13:53:12.416" v="0"/>
        <pc:sldMkLst>
          <pc:docMk/>
          <pc:sldMk cId="3822609971" sldId="1022"/>
        </pc:sldMkLst>
      </pc:sldChg>
      <pc:sldChg chg="add">
        <pc:chgData name="Inger Brødsgaard" userId="3c2bb00c-da42-4ec1-94e1-c36a97de71e2" providerId="ADAL" clId="{6F9B31C7-114E-4783-9432-C9D8A6162060}" dt="2024-11-05T13:53:12.416" v="0"/>
        <pc:sldMkLst>
          <pc:docMk/>
          <pc:sldMk cId="3117736126" sldId="1023"/>
        </pc:sldMkLst>
      </pc:sldChg>
      <pc:sldChg chg="add">
        <pc:chgData name="Inger Brødsgaard" userId="3c2bb00c-da42-4ec1-94e1-c36a97de71e2" providerId="ADAL" clId="{6F9B31C7-114E-4783-9432-C9D8A6162060}" dt="2024-11-05T13:53:12.416" v="0"/>
        <pc:sldMkLst>
          <pc:docMk/>
          <pc:sldMk cId="4175107536" sldId="1024"/>
        </pc:sldMkLst>
      </pc:sldChg>
      <pc:sldChg chg="add">
        <pc:chgData name="Inger Brødsgaard" userId="3c2bb00c-da42-4ec1-94e1-c36a97de71e2" providerId="ADAL" clId="{6F9B31C7-114E-4783-9432-C9D8A6162060}" dt="2024-11-05T13:53:12.416" v="0"/>
        <pc:sldMkLst>
          <pc:docMk/>
          <pc:sldMk cId="1411384451" sldId="1025"/>
        </pc:sldMkLst>
      </pc:sldChg>
      <pc:sldChg chg="add">
        <pc:chgData name="Inger Brødsgaard" userId="3c2bb00c-da42-4ec1-94e1-c36a97de71e2" providerId="ADAL" clId="{6F9B31C7-114E-4783-9432-C9D8A6162060}" dt="2024-11-05T13:53:12.416" v="0"/>
        <pc:sldMkLst>
          <pc:docMk/>
          <pc:sldMk cId="2398899489" sldId="1026"/>
        </pc:sldMkLst>
      </pc:sldChg>
      <pc:sldChg chg="modSp add mod">
        <pc:chgData name="Inger Brødsgaard" userId="3c2bb00c-da42-4ec1-94e1-c36a97de71e2" providerId="ADAL" clId="{6F9B31C7-114E-4783-9432-C9D8A6162060}" dt="2024-11-05T14:07:28.504" v="40" actId="1076"/>
        <pc:sldMkLst>
          <pc:docMk/>
          <pc:sldMk cId="2592472566" sldId="1027"/>
        </pc:sldMkLst>
        <pc:spChg chg="mod">
          <ac:chgData name="Inger Brødsgaard" userId="3c2bb00c-da42-4ec1-94e1-c36a97de71e2" providerId="ADAL" clId="{6F9B31C7-114E-4783-9432-C9D8A6162060}" dt="2024-11-05T14:07:16.364" v="39" actId="403"/>
          <ac:spMkLst>
            <pc:docMk/>
            <pc:sldMk cId="2592472566" sldId="1027"/>
            <ac:spMk id="3" creationId="{791E3D77-52C1-5D2E-52E0-01267603256B}"/>
          </ac:spMkLst>
        </pc:spChg>
        <pc:graphicFrameChg chg="mod">
          <ac:chgData name="Inger Brødsgaard" userId="3c2bb00c-da42-4ec1-94e1-c36a97de71e2" providerId="ADAL" clId="{6F9B31C7-114E-4783-9432-C9D8A6162060}" dt="2024-11-05T14:07:28.504" v="40" actId="1076"/>
          <ac:graphicFrameMkLst>
            <pc:docMk/>
            <pc:sldMk cId="2592472566" sldId="1027"/>
            <ac:graphicFrameMk id="4" creationId="{DD23284C-4019-B776-845E-FD43FE9A779A}"/>
          </ac:graphicFrameMkLst>
        </pc:graphicFrameChg>
        <pc:picChg chg="mod">
          <ac:chgData name="Inger Brødsgaard" userId="3c2bb00c-da42-4ec1-94e1-c36a97de71e2" providerId="ADAL" clId="{6F9B31C7-114E-4783-9432-C9D8A6162060}" dt="2024-11-05T14:05:48.498" v="27" actId="1076"/>
          <ac:picMkLst>
            <pc:docMk/>
            <pc:sldMk cId="2592472566" sldId="1027"/>
            <ac:picMk id="5" creationId="{AF997845-15E9-85B3-1660-A8CC35433E43}"/>
          </ac:picMkLst>
        </pc:picChg>
        <pc:picChg chg="mod">
          <ac:chgData name="Inger Brødsgaard" userId="3c2bb00c-da42-4ec1-94e1-c36a97de71e2" providerId="ADAL" clId="{6F9B31C7-114E-4783-9432-C9D8A6162060}" dt="2024-11-05T14:05:48.498" v="27" actId="1076"/>
          <ac:picMkLst>
            <pc:docMk/>
            <pc:sldMk cId="2592472566" sldId="1027"/>
            <ac:picMk id="6" creationId="{A5BD6C1B-AC95-C96C-E070-89165C0ECE82}"/>
          </ac:picMkLst>
        </pc:picChg>
        <pc:picChg chg="mod">
          <ac:chgData name="Inger Brødsgaard" userId="3c2bb00c-da42-4ec1-94e1-c36a97de71e2" providerId="ADAL" clId="{6F9B31C7-114E-4783-9432-C9D8A6162060}" dt="2024-11-05T14:05:48.498" v="27" actId="1076"/>
          <ac:picMkLst>
            <pc:docMk/>
            <pc:sldMk cId="2592472566" sldId="1027"/>
            <ac:picMk id="7" creationId="{9EB68BE8-5F5D-E4E5-1E1F-39F51E3A5503}"/>
          </ac:picMkLst>
        </pc:picChg>
        <pc:picChg chg="mod">
          <ac:chgData name="Inger Brødsgaard" userId="3c2bb00c-da42-4ec1-94e1-c36a97de71e2" providerId="ADAL" clId="{6F9B31C7-114E-4783-9432-C9D8A6162060}" dt="2024-11-05T14:05:48.498" v="27" actId="1076"/>
          <ac:picMkLst>
            <pc:docMk/>
            <pc:sldMk cId="2592472566" sldId="1027"/>
            <ac:picMk id="8" creationId="{872CDFA3-1DDB-38EB-519F-AD6BE94BAD13}"/>
          </ac:picMkLst>
        </pc:picChg>
      </pc:sldChg>
      <pc:sldChg chg="add">
        <pc:chgData name="Inger Brødsgaard" userId="3c2bb00c-da42-4ec1-94e1-c36a97de71e2" providerId="ADAL" clId="{6F9B31C7-114E-4783-9432-C9D8A6162060}" dt="2024-11-05T13:53:12.416" v="0"/>
        <pc:sldMkLst>
          <pc:docMk/>
          <pc:sldMk cId="209057195" sldId="1028"/>
        </pc:sldMkLst>
      </pc:sldChg>
      <pc:sldChg chg="modSp new mod">
        <pc:chgData name="Inger Brødsgaard" userId="3c2bb00c-da42-4ec1-94e1-c36a97de71e2" providerId="ADAL" clId="{6F9B31C7-114E-4783-9432-C9D8A6162060}" dt="2024-11-05T13:54:27.580" v="15" actId="122"/>
        <pc:sldMkLst>
          <pc:docMk/>
          <pc:sldMk cId="3706780088" sldId="1029"/>
        </pc:sldMkLst>
        <pc:spChg chg="mod">
          <ac:chgData name="Inger Brødsgaard" userId="3c2bb00c-da42-4ec1-94e1-c36a97de71e2" providerId="ADAL" clId="{6F9B31C7-114E-4783-9432-C9D8A6162060}" dt="2024-11-05T13:54:27.580" v="15" actId="122"/>
          <ac:spMkLst>
            <pc:docMk/>
            <pc:sldMk cId="3706780088" sldId="1029"/>
            <ac:spMk id="2" creationId="{3B235657-C3F2-6252-B4B5-EADDE0AF9D88}"/>
          </ac:spMkLst>
        </pc:spChg>
        <pc:spChg chg="mod">
          <ac:chgData name="Inger Brødsgaard" userId="3c2bb00c-da42-4ec1-94e1-c36a97de71e2" providerId="ADAL" clId="{6F9B31C7-114E-4783-9432-C9D8A6162060}" dt="2024-11-05T13:54:25.254" v="13" actId="21"/>
          <ac:spMkLst>
            <pc:docMk/>
            <pc:sldMk cId="3706780088" sldId="1029"/>
            <ac:spMk id="3" creationId="{27303ED3-5599-E4CD-3BDC-A42E95C47D78}"/>
          </ac:spMkLst>
        </pc:spChg>
      </pc:sldChg>
    </pc:docChg>
  </pc:docChgLst>
  <pc:docChgLst>
    <pc:chgData name="Inger Brødsgaard" userId="3c2bb00c-da42-4ec1-94e1-c36a97de71e2" providerId="ADAL" clId="{749A8800-905B-46FE-8CDB-A2EFDECE4D8E}"/>
    <pc:docChg chg="delSld modSld sldOrd">
      <pc:chgData name="Inger Brødsgaard" userId="3c2bb00c-da42-4ec1-94e1-c36a97de71e2" providerId="ADAL" clId="{749A8800-905B-46FE-8CDB-A2EFDECE4D8E}" dt="2024-11-26T16:47:36.109" v="9"/>
      <pc:docMkLst>
        <pc:docMk/>
      </pc:docMkLst>
      <pc:sldChg chg="ord">
        <pc:chgData name="Inger Brødsgaard" userId="3c2bb00c-da42-4ec1-94e1-c36a97de71e2" providerId="ADAL" clId="{749A8800-905B-46FE-8CDB-A2EFDECE4D8E}" dt="2024-11-26T16:47:27.851" v="5"/>
        <pc:sldMkLst>
          <pc:docMk/>
          <pc:sldMk cId="0" sldId="256"/>
        </pc:sldMkLst>
      </pc:sldChg>
      <pc:sldChg chg="del">
        <pc:chgData name="Inger Brødsgaard" userId="3c2bb00c-da42-4ec1-94e1-c36a97de71e2" providerId="ADAL" clId="{749A8800-905B-46FE-8CDB-A2EFDECE4D8E}" dt="2024-11-26T16:47:02.883" v="0" actId="47"/>
        <pc:sldMkLst>
          <pc:docMk/>
          <pc:sldMk cId="0" sldId="849"/>
        </pc:sldMkLst>
      </pc:sldChg>
      <pc:sldChg chg="ord">
        <pc:chgData name="Inger Brødsgaard" userId="3c2bb00c-da42-4ec1-94e1-c36a97de71e2" providerId="ADAL" clId="{749A8800-905B-46FE-8CDB-A2EFDECE4D8E}" dt="2024-11-26T16:47:36.109" v="9"/>
        <pc:sldMkLst>
          <pc:docMk/>
          <pc:sldMk cId="4100807664" sldId="897"/>
        </pc:sldMkLst>
      </pc:sldChg>
      <pc:sldChg chg="del">
        <pc:chgData name="Inger Brødsgaard" userId="3c2bb00c-da42-4ec1-94e1-c36a97de71e2" providerId="ADAL" clId="{749A8800-905B-46FE-8CDB-A2EFDECE4D8E}" dt="2024-11-26T16:47:10.062" v="1" actId="47"/>
        <pc:sldMkLst>
          <pc:docMk/>
          <pc:sldMk cId="0" sldId="945"/>
        </pc:sldMkLst>
      </pc:sldChg>
      <pc:sldChg chg="del">
        <pc:chgData name="Inger Brødsgaard" userId="3c2bb00c-da42-4ec1-94e1-c36a97de71e2" providerId="ADAL" clId="{749A8800-905B-46FE-8CDB-A2EFDECE4D8E}" dt="2024-11-26T16:47:21.066" v="3" actId="47"/>
        <pc:sldMkLst>
          <pc:docMk/>
          <pc:sldMk cId="209057195" sldId="1028"/>
        </pc:sldMkLst>
      </pc:sldChg>
      <pc:sldChg chg="del">
        <pc:chgData name="Inger Brødsgaard" userId="3c2bb00c-da42-4ec1-94e1-c36a97de71e2" providerId="ADAL" clId="{749A8800-905B-46FE-8CDB-A2EFDECE4D8E}" dt="2024-11-26T16:47:16.156" v="2" actId="47"/>
        <pc:sldMkLst>
          <pc:docMk/>
          <pc:sldMk cId="3706780088" sldId="102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97F18-A656-4E43-B6E8-E723F4C8323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a-DK"/>
        </a:p>
      </dgm:t>
    </dgm:pt>
    <dgm:pt modelId="{C9E28C72-D0DC-40CD-98E7-8A56E40C4E3F}">
      <dgm:prSet/>
      <dgm:spPr/>
      <dgm:t>
        <a:bodyPr/>
        <a:lstStyle/>
        <a:p>
          <a:r>
            <a:rPr lang="da-DK" b="0" i="0" baseline="0"/>
            <a:t>Information</a:t>
          </a:r>
          <a:endParaRPr lang="da-DK"/>
        </a:p>
      </dgm:t>
    </dgm:pt>
    <dgm:pt modelId="{531DA5A9-2207-4B84-89D3-40A31C572300}" type="parTrans" cxnId="{2CF99347-4A6D-45E6-A0B8-88986995CBF8}">
      <dgm:prSet/>
      <dgm:spPr/>
      <dgm:t>
        <a:bodyPr/>
        <a:lstStyle/>
        <a:p>
          <a:endParaRPr lang="da-DK"/>
        </a:p>
      </dgm:t>
    </dgm:pt>
    <dgm:pt modelId="{6145365D-66D2-4672-B075-70BDD68836D7}" type="sibTrans" cxnId="{2CF99347-4A6D-45E6-A0B8-88986995CBF8}">
      <dgm:prSet/>
      <dgm:spPr/>
      <dgm:t>
        <a:bodyPr/>
        <a:lstStyle/>
        <a:p>
          <a:endParaRPr lang="da-DK"/>
        </a:p>
      </dgm:t>
    </dgm:pt>
    <dgm:pt modelId="{2EE42B01-D655-4749-B59C-9C8D4C039D6F}">
      <dgm:prSet/>
      <dgm:spPr/>
      <dgm:t>
        <a:bodyPr/>
        <a:lstStyle/>
        <a:p>
          <a:r>
            <a:rPr lang="da-DK" b="0" i="0" baseline="0" dirty="0"/>
            <a:t>Viden/læring</a:t>
          </a:r>
          <a:endParaRPr lang="da-DK" dirty="0"/>
        </a:p>
      </dgm:t>
    </dgm:pt>
    <dgm:pt modelId="{B6ECCA4F-B2D9-491E-A1AE-1A19A2ED3D36}" type="parTrans" cxnId="{704BBE96-8437-454B-8AC7-21C95A625A0F}">
      <dgm:prSet/>
      <dgm:spPr/>
      <dgm:t>
        <a:bodyPr/>
        <a:lstStyle/>
        <a:p>
          <a:endParaRPr lang="da-DK"/>
        </a:p>
      </dgm:t>
    </dgm:pt>
    <dgm:pt modelId="{DC694509-D094-40EA-9586-370A60483983}" type="sibTrans" cxnId="{704BBE96-8437-454B-8AC7-21C95A625A0F}">
      <dgm:prSet/>
      <dgm:spPr/>
      <dgm:t>
        <a:bodyPr/>
        <a:lstStyle/>
        <a:p>
          <a:endParaRPr lang="da-DK"/>
        </a:p>
      </dgm:t>
    </dgm:pt>
    <dgm:pt modelId="{01A6928B-9833-4FC4-BA83-83A7188585D5}">
      <dgm:prSet/>
      <dgm:spPr/>
      <dgm:t>
        <a:bodyPr/>
        <a:lstStyle/>
        <a:p>
          <a:r>
            <a:rPr lang="da-DK" b="0" i="0" baseline="0"/>
            <a:t>Adfærdsændring</a:t>
          </a:r>
          <a:endParaRPr lang="da-DK"/>
        </a:p>
      </dgm:t>
    </dgm:pt>
    <dgm:pt modelId="{4F07AE6D-A3CF-4E66-98FC-79FB7F3075D2}" type="parTrans" cxnId="{D466FB99-EE53-4E51-A7B1-2D29D7958F00}">
      <dgm:prSet/>
      <dgm:spPr/>
      <dgm:t>
        <a:bodyPr/>
        <a:lstStyle/>
        <a:p>
          <a:endParaRPr lang="da-DK"/>
        </a:p>
      </dgm:t>
    </dgm:pt>
    <dgm:pt modelId="{9767D183-E479-45C9-8530-4ADBB0C6CD4F}" type="sibTrans" cxnId="{D466FB99-EE53-4E51-A7B1-2D29D7958F00}">
      <dgm:prSet/>
      <dgm:spPr/>
      <dgm:t>
        <a:bodyPr/>
        <a:lstStyle/>
        <a:p>
          <a:endParaRPr lang="da-DK"/>
        </a:p>
      </dgm:t>
    </dgm:pt>
    <dgm:pt modelId="{3BDB77BE-2685-4337-BE9C-237B2A9849CB}">
      <dgm:prSet/>
      <dgm:spPr/>
      <dgm:t>
        <a:bodyPr/>
        <a:lstStyle/>
        <a:p>
          <a:r>
            <a:rPr lang="da-DK" b="0" i="0" baseline="0"/>
            <a:t>Resultater</a:t>
          </a:r>
          <a:endParaRPr lang="da-DK"/>
        </a:p>
      </dgm:t>
    </dgm:pt>
    <dgm:pt modelId="{31323438-C051-4AFC-AC36-D84155585B83}" type="parTrans" cxnId="{A8855830-76DF-4F89-8FDD-DD6F6C22C182}">
      <dgm:prSet/>
      <dgm:spPr/>
      <dgm:t>
        <a:bodyPr/>
        <a:lstStyle/>
        <a:p>
          <a:endParaRPr lang="da-DK"/>
        </a:p>
      </dgm:t>
    </dgm:pt>
    <dgm:pt modelId="{D2FE65D6-F3E5-4D46-A052-2AB11FBEBA7C}" type="sibTrans" cxnId="{A8855830-76DF-4F89-8FDD-DD6F6C22C182}">
      <dgm:prSet/>
      <dgm:spPr/>
      <dgm:t>
        <a:bodyPr/>
        <a:lstStyle/>
        <a:p>
          <a:endParaRPr lang="da-DK"/>
        </a:p>
      </dgm:t>
    </dgm:pt>
    <dgm:pt modelId="{D7405AF1-F859-4961-86F4-4A21600D0C2D}">
      <dgm:prSet/>
      <dgm:spPr/>
      <dgm:t>
        <a:bodyPr/>
        <a:lstStyle/>
        <a:p>
          <a:r>
            <a:rPr lang="da-DK" dirty="0"/>
            <a:t>Betaler det sig</a:t>
          </a:r>
        </a:p>
      </dgm:t>
    </dgm:pt>
    <dgm:pt modelId="{8FB9FBFF-752E-4BE6-B8B5-D9636823F2FC}" type="parTrans" cxnId="{29C2B709-A619-4BAE-AE42-18673F9D44DB}">
      <dgm:prSet/>
      <dgm:spPr/>
      <dgm:t>
        <a:bodyPr/>
        <a:lstStyle/>
        <a:p>
          <a:endParaRPr lang="da-DK"/>
        </a:p>
      </dgm:t>
    </dgm:pt>
    <dgm:pt modelId="{E35186BA-1B00-4A7B-91F7-A91907E3A78D}" type="sibTrans" cxnId="{29C2B709-A619-4BAE-AE42-18673F9D44DB}">
      <dgm:prSet/>
      <dgm:spPr/>
      <dgm:t>
        <a:bodyPr/>
        <a:lstStyle/>
        <a:p>
          <a:endParaRPr lang="da-DK"/>
        </a:p>
      </dgm:t>
    </dgm:pt>
    <dgm:pt modelId="{12E3FD90-DEC6-4497-9C5E-AFB054BC7965}" type="pres">
      <dgm:prSet presAssocID="{B3A97F18-A656-4E43-B6E8-E723F4C83239}" presName="rootnode" presStyleCnt="0">
        <dgm:presLayoutVars>
          <dgm:chMax/>
          <dgm:chPref/>
          <dgm:dir/>
          <dgm:animLvl val="lvl"/>
        </dgm:presLayoutVars>
      </dgm:prSet>
      <dgm:spPr/>
    </dgm:pt>
    <dgm:pt modelId="{D4E4CB5D-3B6A-4F9A-AA7F-69FDB53AC229}" type="pres">
      <dgm:prSet presAssocID="{C9E28C72-D0DC-40CD-98E7-8A56E40C4E3F}" presName="composite" presStyleCnt="0"/>
      <dgm:spPr/>
    </dgm:pt>
    <dgm:pt modelId="{60BB90DA-D76A-40E2-958B-3AF1B9507FDD}" type="pres">
      <dgm:prSet presAssocID="{C9E28C72-D0DC-40CD-98E7-8A56E40C4E3F}" presName="LShape" presStyleLbl="alignNode1" presStyleIdx="0" presStyleCnt="9"/>
      <dgm:spPr/>
    </dgm:pt>
    <dgm:pt modelId="{360EC3C2-8F44-48C8-897F-7D004D292F9E}" type="pres">
      <dgm:prSet presAssocID="{C9E28C72-D0DC-40CD-98E7-8A56E40C4E3F}" presName="ParentText" presStyleLbl="revTx" presStyleIdx="0" presStyleCnt="5">
        <dgm:presLayoutVars>
          <dgm:chMax val="0"/>
          <dgm:chPref val="0"/>
          <dgm:bulletEnabled val="1"/>
        </dgm:presLayoutVars>
      </dgm:prSet>
      <dgm:spPr/>
    </dgm:pt>
    <dgm:pt modelId="{B6E039A6-C738-48FB-B650-EB8E35B0F34A}" type="pres">
      <dgm:prSet presAssocID="{C9E28C72-D0DC-40CD-98E7-8A56E40C4E3F}" presName="Triangle" presStyleLbl="alignNode1" presStyleIdx="1" presStyleCnt="9"/>
      <dgm:spPr/>
    </dgm:pt>
    <dgm:pt modelId="{708BE4A3-6AB2-45D4-8F2A-AAFD0117713E}" type="pres">
      <dgm:prSet presAssocID="{6145365D-66D2-4672-B075-70BDD68836D7}" presName="sibTrans" presStyleCnt="0"/>
      <dgm:spPr/>
    </dgm:pt>
    <dgm:pt modelId="{861931FB-0452-4847-8142-4BD4C6F9975D}" type="pres">
      <dgm:prSet presAssocID="{6145365D-66D2-4672-B075-70BDD68836D7}" presName="space" presStyleCnt="0"/>
      <dgm:spPr/>
    </dgm:pt>
    <dgm:pt modelId="{26F887B0-D7E7-465E-B7D4-CB817FE81622}" type="pres">
      <dgm:prSet presAssocID="{2EE42B01-D655-4749-B59C-9C8D4C039D6F}" presName="composite" presStyleCnt="0"/>
      <dgm:spPr/>
    </dgm:pt>
    <dgm:pt modelId="{3C78829F-9081-4B36-9D05-450F2A562D37}" type="pres">
      <dgm:prSet presAssocID="{2EE42B01-D655-4749-B59C-9C8D4C039D6F}" presName="LShape" presStyleLbl="alignNode1" presStyleIdx="2" presStyleCnt="9"/>
      <dgm:spPr/>
    </dgm:pt>
    <dgm:pt modelId="{E53F580A-3B91-4301-9F9D-A0418AAB832A}" type="pres">
      <dgm:prSet presAssocID="{2EE42B01-D655-4749-B59C-9C8D4C039D6F}" presName="ParentText" presStyleLbl="revTx" presStyleIdx="1" presStyleCnt="5">
        <dgm:presLayoutVars>
          <dgm:chMax val="0"/>
          <dgm:chPref val="0"/>
          <dgm:bulletEnabled val="1"/>
        </dgm:presLayoutVars>
      </dgm:prSet>
      <dgm:spPr/>
    </dgm:pt>
    <dgm:pt modelId="{EC6DE296-7D18-41FC-9DF8-E1767175700B}" type="pres">
      <dgm:prSet presAssocID="{2EE42B01-D655-4749-B59C-9C8D4C039D6F}" presName="Triangle" presStyleLbl="alignNode1" presStyleIdx="3" presStyleCnt="9"/>
      <dgm:spPr/>
    </dgm:pt>
    <dgm:pt modelId="{C11962AD-C21B-4058-A9FC-F738A03AEE0B}" type="pres">
      <dgm:prSet presAssocID="{DC694509-D094-40EA-9586-370A60483983}" presName="sibTrans" presStyleCnt="0"/>
      <dgm:spPr/>
    </dgm:pt>
    <dgm:pt modelId="{4F1AA97C-7D86-4515-8DF3-50330FBE3DF9}" type="pres">
      <dgm:prSet presAssocID="{DC694509-D094-40EA-9586-370A60483983}" presName="space" presStyleCnt="0"/>
      <dgm:spPr/>
    </dgm:pt>
    <dgm:pt modelId="{DB725FCB-6B47-4671-AC30-F899281D9906}" type="pres">
      <dgm:prSet presAssocID="{01A6928B-9833-4FC4-BA83-83A7188585D5}" presName="composite" presStyleCnt="0"/>
      <dgm:spPr/>
    </dgm:pt>
    <dgm:pt modelId="{D428B969-8FBD-4428-A0EE-6A84A670EAA6}" type="pres">
      <dgm:prSet presAssocID="{01A6928B-9833-4FC4-BA83-83A7188585D5}" presName="LShape" presStyleLbl="alignNode1" presStyleIdx="4" presStyleCnt="9"/>
      <dgm:spPr/>
    </dgm:pt>
    <dgm:pt modelId="{772A7745-D5CB-44DC-BFFE-6B8148B20FC8}" type="pres">
      <dgm:prSet presAssocID="{01A6928B-9833-4FC4-BA83-83A7188585D5}" presName="ParentText" presStyleLbl="revTx" presStyleIdx="2" presStyleCnt="5">
        <dgm:presLayoutVars>
          <dgm:chMax val="0"/>
          <dgm:chPref val="0"/>
          <dgm:bulletEnabled val="1"/>
        </dgm:presLayoutVars>
      </dgm:prSet>
      <dgm:spPr/>
    </dgm:pt>
    <dgm:pt modelId="{FF30AD9A-6EEA-417D-9733-E8DA9F70E349}" type="pres">
      <dgm:prSet presAssocID="{01A6928B-9833-4FC4-BA83-83A7188585D5}" presName="Triangle" presStyleLbl="alignNode1" presStyleIdx="5" presStyleCnt="9"/>
      <dgm:spPr/>
    </dgm:pt>
    <dgm:pt modelId="{DC4FF486-BEF9-4BAF-82AA-C28871A6DB49}" type="pres">
      <dgm:prSet presAssocID="{9767D183-E479-45C9-8530-4ADBB0C6CD4F}" presName="sibTrans" presStyleCnt="0"/>
      <dgm:spPr/>
    </dgm:pt>
    <dgm:pt modelId="{6BFA53A8-F72C-47EE-9CD3-1BF726A8C568}" type="pres">
      <dgm:prSet presAssocID="{9767D183-E479-45C9-8530-4ADBB0C6CD4F}" presName="space" presStyleCnt="0"/>
      <dgm:spPr/>
    </dgm:pt>
    <dgm:pt modelId="{4B0EF3B2-A79C-4209-8660-2F2900773C52}" type="pres">
      <dgm:prSet presAssocID="{3BDB77BE-2685-4337-BE9C-237B2A9849CB}" presName="composite" presStyleCnt="0"/>
      <dgm:spPr/>
    </dgm:pt>
    <dgm:pt modelId="{1E239E35-978B-4B83-94EB-FD3BFF7774B8}" type="pres">
      <dgm:prSet presAssocID="{3BDB77BE-2685-4337-BE9C-237B2A9849CB}" presName="LShape" presStyleLbl="alignNode1" presStyleIdx="6" presStyleCnt="9"/>
      <dgm:spPr/>
    </dgm:pt>
    <dgm:pt modelId="{AB87DD97-E314-493E-B564-CB90C6F7FDDD}" type="pres">
      <dgm:prSet presAssocID="{3BDB77BE-2685-4337-BE9C-237B2A9849CB}" presName="ParentText" presStyleLbl="revTx" presStyleIdx="3" presStyleCnt="5">
        <dgm:presLayoutVars>
          <dgm:chMax val="0"/>
          <dgm:chPref val="0"/>
          <dgm:bulletEnabled val="1"/>
        </dgm:presLayoutVars>
      </dgm:prSet>
      <dgm:spPr/>
    </dgm:pt>
    <dgm:pt modelId="{85DE8356-3913-4994-92E4-B36AFD37A8F8}" type="pres">
      <dgm:prSet presAssocID="{3BDB77BE-2685-4337-BE9C-237B2A9849CB}" presName="Triangle" presStyleLbl="alignNode1" presStyleIdx="7" presStyleCnt="9"/>
      <dgm:spPr/>
    </dgm:pt>
    <dgm:pt modelId="{5E327692-BA59-4BD1-BE8D-887483C03C7F}" type="pres">
      <dgm:prSet presAssocID="{D2FE65D6-F3E5-4D46-A052-2AB11FBEBA7C}" presName="sibTrans" presStyleCnt="0"/>
      <dgm:spPr/>
    </dgm:pt>
    <dgm:pt modelId="{6907B201-AA40-4F1A-BCE8-FC604AC075FF}" type="pres">
      <dgm:prSet presAssocID="{D2FE65D6-F3E5-4D46-A052-2AB11FBEBA7C}" presName="space" presStyleCnt="0"/>
      <dgm:spPr/>
    </dgm:pt>
    <dgm:pt modelId="{002648E5-56AB-4B93-91D3-2BC48C874A45}" type="pres">
      <dgm:prSet presAssocID="{D7405AF1-F859-4961-86F4-4A21600D0C2D}" presName="composite" presStyleCnt="0"/>
      <dgm:spPr/>
    </dgm:pt>
    <dgm:pt modelId="{4D8B9943-D508-4979-B127-8BC1E0BBC727}" type="pres">
      <dgm:prSet presAssocID="{D7405AF1-F859-4961-86F4-4A21600D0C2D}" presName="LShape" presStyleLbl="alignNode1" presStyleIdx="8" presStyleCnt="9"/>
      <dgm:spPr/>
    </dgm:pt>
    <dgm:pt modelId="{03094C9A-75C9-4B6E-BEAA-B47DAB85CFC3}" type="pres">
      <dgm:prSet presAssocID="{D7405AF1-F859-4961-86F4-4A21600D0C2D}" presName="ParentText" presStyleLbl="revTx" presStyleIdx="4" presStyleCnt="5">
        <dgm:presLayoutVars>
          <dgm:chMax val="0"/>
          <dgm:chPref val="0"/>
          <dgm:bulletEnabled val="1"/>
        </dgm:presLayoutVars>
      </dgm:prSet>
      <dgm:spPr/>
    </dgm:pt>
  </dgm:ptLst>
  <dgm:cxnLst>
    <dgm:cxn modelId="{29C2B709-A619-4BAE-AE42-18673F9D44DB}" srcId="{B3A97F18-A656-4E43-B6E8-E723F4C83239}" destId="{D7405AF1-F859-4961-86F4-4A21600D0C2D}" srcOrd="4" destOrd="0" parTransId="{8FB9FBFF-752E-4BE6-B8B5-D9636823F2FC}" sibTransId="{E35186BA-1B00-4A7B-91F7-A91907E3A78D}"/>
    <dgm:cxn modelId="{3773FF0A-84B4-40B6-85F9-DA824B341A0C}" type="presOf" srcId="{01A6928B-9833-4FC4-BA83-83A7188585D5}" destId="{772A7745-D5CB-44DC-BFFE-6B8148B20FC8}" srcOrd="0" destOrd="0" presId="urn:microsoft.com/office/officeart/2009/3/layout/StepUpProcess"/>
    <dgm:cxn modelId="{717EE82D-7F69-4532-8275-4823ADEC658D}" type="presOf" srcId="{D7405AF1-F859-4961-86F4-4A21600D0C2D}" destId="{03094C9A-75C9-4B6E-BEAA-B47DAB85CFC3}" srcOrd="0" destOrd="0" presId="urn:microsoft.com/office/officeart/2009/3/layout/StepUpProcess"/>
    <dgm:cxn modelId="{A8855830-76DF-4F89-8FDD-DD6F6C22C182}" srcId="{B3A97F18-A656-4E43-B6E8-E723F4C83239}" destId="{3BDB77BE-2685-4337-BE9C-237B2A9849CB}" srcOrd="3" destOrd="0" parTransId="{31323438-C051-4AFC-AC36-D84155585B83}" sibTransId="{D2FE65D6-F3E5-4D46-A052-2AB11FBEBA7C}"/>
    <dgm:cxn modelId="{52824360-F376-4610-843F-6512DC113F4C}" type="presOf" srcId="{3BDB77BE-2685-4337-BE9C-237B2A9849CB}" destId="{AB87DD97-E314-493E-B564-CB90C6F7FDDD}" srcOrd="0" destOrd="0" presId="urn:microsoft.com/office/officeart/2009/3/layout/StepUpProcess"/>
    <dgm:cxn modelId="{2CF99347-4A6D-45E6-A0B8-88986995CBF8}" srcId="{B3A97F18-A656-4E43-B6E8-E723F4C83239}" destId="{C9E28C72-D0DC-40CD-98E7-8A56E40C4E3F}" srcOrd="0" destOrd="0" parTransId="{531DA5A9-2207-4B84-89D3-40A31C572300}" sibTransId="{6145365D-66D2-4672-B075-70BDD68836D7}"/>
    <dgm:cxn modelId="{5F62337A-F2F8-437E-90EE-E5C1CE7C062F}" type="presOf" srcId="{2EE42B01-D655-4749-B59C-9C8D4C039D6F}" destId="{E53F580A-3B91-4301-9F9D-A0418AAB832A}" srcOrd="0" destOrd="0" presId="urn:microsoft.com/office/officeart/2009/3/layout/StepUpProcess"/>
    <dgm:cxn modelId="{704BBE96-8437-454B-8AC7-21C95A625A0F}" srcId="{B3A97F18-A656-4E43-B6E8-E723F4C83239}" destId="{2EE42B01-D655-4749-B59C-9C8D4C039D6F}" srcOrd="1" destOrd="0" parTransId="{B6ECCA4F-B2D9-491E-A1AE-1A19A2ED3D36}" sibTransId="{DC694509-D094-40EA-9586-370A60483983}"/>
    <dgm:cxn modelId="{D466FB99-EE53-4E51-A7B1-2D29D7958F00}" srcId="{B3A97F18-A656-4E43-B6E8-E723F4C83239}" destId="{01A6928B-9833-4FC4-BA83-83A7188585D5}" srcOrd="2" destOrd="0" parTransId="{4F07AE6D-A3CF-4E66-98FC-79FB7F3075D2}" sibTransId="{9767D183-E479-45C9-8530-4ADBB0C6CD4F}"/>
    <dgm:cxn modelId="{551F1EBC-C023-4DE4-8671-1935405EA864}" type="presOf" srcId="{B3A97F18-A656-4E43-B6E8-E723F4C83239}" destId="{12E3FD90-DEC6-4497-9C5E-AFB054BC7965}" srcOrd="0" destOrd="0" presId="urn:microsoft.com/office/officeart/2009/3/layout/StepUpProcess"/>
    <dgm:cxn modelId="{29034AC7-687B-4B38-ADDE-F2F0095ED991}" type="presOf" srcId="{C9E28C72-D0DC-40CD-98E7-8A56E40C4E3F}" destId="{360EC3C2-8F44-48C8-897F-7D004D292F9E}" srcOrd="0" destOrd="0" presId="urn:microsoft.com/office/officeart/2009/3/layout/StepUpProcess"/>
    <dgm:cxn modelId="{4BDDCD45-4562-437F-B180-8041F6E6A42E}" type="presParOf" srcId="{12E3FD90-DEC6-4497-9C5E-AFB054BC7965}" destId="{D4E4CB5D-3B6A-4F9A-AA7F-69FDB53AC229}" srcOrd="0" destOrd="0" presId="urn:microsoft.com/office/officeart/2009/3/layout/StepUpProcess"/>
    <dgm:cxn modelId="{DF3F960C-C97E-482C-B5A1-8765EAFD739A}" type="presParOf" srcId="{D4E4CB5D-3B6A-4F9A-AA7F-69FDB53AC229}" destId="{60BB90DA-D76A-40E2-958B-3AF1B9507FDD}" srcOrd="0" destOrd="0" presId="urn:microsoft.com/office/officeart/2009/3/layout/StepUpProcess"/>
    <dgm:cxn modelId="{8604D6F9-3770-43CA-B679-36BAE901CBC7}" type="presParOf" srcId="{D4E4CB5D-3B6A-4F9A-AA7F-69FDB53AC229}" destId="{360EC3C2-8F44-48C8-897F-7D004D292F9E}" srcOrd="1" destOrd="0" presId="urn:microsoft.com/office/officeart/2009/3/layout/StepUpProcess"/>
    <dgm:cxn modelId="{859030B7-8421-43E0-82E0-DD0064C7160A}" type="presParOf" srcId="{D4E4CB5D-3B6A-4F9A-AA7F-69FDB53AC229}" destId="{B6E039A6-C738-48FB-B650-EB8E35B0F34A}" srcOrd="2" destOrd="0" presId="urn:microsoft.com/office/officeart/2009/3/layout/StepUpProcess"/>
    <dgm:cxn modelId="{55E28AA2-B10D-4F30-ADE3-CD5BD8297573}" type="presParOf" srcId="{12E3FD90-DEC6-4497-9C5E-AFB054BC7965}" destId="{708BE4A3-6AB2-45D4-8F2A-AAFD0117713E}" srcOrd="1" destOrd="0" presId="urn:microsoft.com/office/officeart/2009/3/layout/StepUpProcess"/>
    <dgm:cxn modelId="{1B4E3121-27E3-4896-888A-20D0837892B3}" type="presParOf" srcId="{708BE4A3-6AB2-45D4-8F2A-AAFD0117713E}" destId="{861931FB-0452-4847-8142-4BD4C6F9975D}" srcOrd="0" destOrd="0" presId="urn:microsoft.com/office/officeart/2009/3/layout/StepUpProcess"/>
    <dgm:cxn modelId="{E260A79D-FD18-4FB3-8C83-5FE7395B6D31}" type="presParOf" srcId="{12E3FD90-DEC6-4497-9C5E-AFB054BC7965}" destId="{26F887B0-D7E7-465E-B7D4-CB817FE81622}" srcOrd="2" destOrd="0" presId="urn:microsoft.com/office/officeart/2009/3/layout/StepUpProcess"/>
    <dgm:cxn modelId="{781EEBAA-ED70-4F1A-9F60-6401FEAA5365}" type="presParOf" srcId="{26F887B0-D7E7-465E-B7D4-CB817FE81622}" destId="{3C78829F-9081-4B36-9D05-450F2A562D37}" srcOrd="0" destOrd="0" presId="urn:microsoft.com/office/officeart/2009/3/layout/StepUpProcess"/>
    <dgm:cxn modelId="{52C31259-6C10-46CF-A710-8D130D92265F}" type="presParOf" srcId="{26F887B0-D7E7-465E-B7D4-CB817FE81622}" destId="{E53F580A-3B91-4301-9F9D-A0418AAB832A}" srcOrd="1" destOrd="0" presId="urn:microsoft.com/office/officeart/2009/3/layout/StepUpProcess"/>
    <dgm:cxn modelId="{65E4F92B-5018-437E-BDD2-6309AFC363F5}" type="presParOf" srcId="{26F887B0-D7E7-465E-B7D4-CB817FE81622}" destId="{EC6DE296-7D18-41FC-9DF8-E1767175700B}" srcOrd="2" destOrd="0" presId="urn:microsoft.com/office/officeart/2009/3/layout/StepUpProcess"/>
    <dgm:cxn modelId="{2AE11D1D-5153-4543-8287-B14CB3E901FB}" type="presParOf" srcId="{12E3FD90-DEC6-4497-9C5E-AFB054BC7965}" destId="{C11962AD-C21B-4058-A9FC-F738A03AEE0B}" srcOrd="3" destOrd="0" presId="urn:microsoft.com/office/officeart/2009/3/layout/StepUpProcess"/>
    <dgm:cxn modelId="{6317E9F8-B0C7-4234-9FE1-1168E3F329A3}" type="presParOf" srcId="{C11962AD-C21B-4058-A9FC-F738A03AEE0B}" destId="{4F1AA97C-7D86-4515-8DF3-50330FBE3DF9}" srcOrd="0" destOrd="0" presId="urn:microsoft.com/office/officeart/2009/3/layout/StepUpProcess"/>
    <dgm:cxn modelId="{276C7EBF-952B-43CA-8AD6-3E76A93AB3AF}" type="presParOf" srcId="{12E3FD90-DEC6-4497-9C5E-AFB054BC7965}" destId="{DB725FCB-6B47-4671-AC30-F899281D9906}" srcOrd="4" destOrd="0" presId="urn:microsoft.com/office/officeart/2009/3/layout/StepUpProcess"/>
    <dgm:cxn modelId="{814E4D18-D71E-4480-9C69-AB311211E143}" type="presParOf" srcId="{DB725FCB-6B47-4671-AC30-F899281D9906}" destId="{D428B969-8FBD-4428-A0EE-6A84A670EAA6}" srcOrd="0" destOrd="0" presId="urn:microsoft.com/office/officeart/2009/3/layout/StepUpProcess"/>
    <dgm:cxn modelId="{75B09701-FBDC-40AE-8A72-49C716292690}" type="presParOf" srcId="{DB725FCB-6B47-4671-AC30-F899281D9906}" destId="{772A7745-D5CB-44DC-BFFE-6B8148B20FC8}" srcOrd="1" destOrd="0" presId="urn:microsoft.com/office/officeart/2009/3/layout/StepUpProcess"/>
    <dgm:cxn modelId="{CE2ED7D5-F5D5-4F67-ABF6-BCE4A8A03FBA}" type="presParOf" srcId="{DB725FCB-6B47-4671-AC30-F899281D9906}" destId="{FF30AD9A-6EEA-417D-9733-E8DA9F70E349}" srcOrd="2" destOrd="0" presId="urn:microsoft.com/office/officeart/2009/3/layout/StepUpProcess"/>
    <dgm:cxn modelId="{ECC66D58-81A7-4FD9-8880-52C46F216799}" type="presParOf" srcId="{12E3FD90-DEC6-4497-9C5E-AFB054BC7965}" destId="{DC4FF486-BEF9-4BAF-82AA-C28871A6DB49}" srcOrd="5" destOrd="0" presId="urn:microsoft.com/office/officeart/2009/3/layout/StepUpProcess"/>
    <dgm:cxn modelId="{0ECCFF6D-E499-48A2-B721-6A7EEC7AA89D}" type="presParOf" srcId="{DC4FF486-BEF9-4BAF-82AA-C28871A6DB49}" destId="{6BFA53A8-F72C-47EE-9CD3-1BF726A8C568}" srcOrd="0" destOrd="0" presId="urn:microsoft.com/office/officeart/2009/3/layout/StepUpProcess"/>
    <dgm:cxn modelId="{11900793-D8AD-447D-AE37-65F6E8B8EC3B}" type="presParOf" srcId="{12E3FD90-DEC6-4497-9C5E-AFB054BC7965}" destId="{4B0EF3B2-A79C-4209-8660-2F2900773C52}" srcOrd="6" destOrd="0" presId="urn:microsoft.com/office/officeart/2009/3/layout/StepUpProcess"/>
    <dgm:cxn modelId="{CDF95B13-C087-4DDC-BFC8-1100B92C5EC8}" type="presParOf" srcId="{4B0EF3B2-A79C-4209-8660-2F2900773C52}" destId="{1E239E35-978B-4B83-94EB-FD3BFF7774B8}" srcOrd="0" destOrd="0" presId="urn:microsoft.com/office/officeart/2009/3/layout/StepUpProcess"/>
    <dgm:cxn modelId="{79266CBE-C632-4115-928A-C0DA14D2ED8B}" type="presParOf" srcId="{4B0EF3B2-A79C-4209-8660-2F2900773C52}" destId="{AB87DD97-E314-493E-B564-CB90C6F7FDDD}" srcOrd="1" destOrd="0" presId="urn:microsoft.com/office/officeart/2009/3/layout/StepUpProcess"/>
    <dgm:cxn modelId="{57FF255C-2291-41CB-9CC9-6259AB8566EA}" type="presParOf" srcId="{4B0EF3B2-A79C-4209-8660-2F2900773C52}" destId="{85DE8356-3913-4994-92E4-B36AFD37A8F8}" srcOrd="2" destOrd="0" presId="urn:microsoft.com/office/officeart/2009/3/layout/StepUpProcess"/>
    <dgm:cxn modelId="{C5391E67-EE47-4349-8226-F180D54E2CF3}" type="presParOf" srcId="{12E3FD90-DEC6-4497-9C5E-AFB054BC7965}" destId="{5E327692-BA59-4BD1-BE8D-887483C03C7F}" srcOrd="7" destOrd="0" presId="urn:microsoft.com/office/officeart/2009/3/layout/StepUpProcess"/>
    <dgm:cxn modelId="{701FD7AF-8C4E-468C-8932-52B3BC09B2AB}" type="presParOf" srcId="{5E327692-BA59-4BD1-BE8D-887483C03C7F}" destId="{6907B201-AA40-4F1A-BCE8-FC604AC075FF}" srcOrd="0" destOrd="0" presId="urn:microsoft.com/office/officeart/2009/3/layout/StepUpProcess"/>
    <dgm:cxn modelId="{E33B399D-A159-47F1-80B2-5379032CDC83}" type="presParOf" srcId="{12E3FD90-DEC6-4497-9C5E-AFB054BC7965}" destId="{002648E5-56AB-4B93-91D3-2BC48C874A45}" srcOrd="8" destOrd="0" presId="urn:microsoft.com/office/officeart/2009/3/layout/StepUpProcess"/>
    <dgm:cxn modelId="{979A3CC1-495F-41BD-9652-F5CFFDE08BC4}" type="presParOf" srcId="{002648E5-56AB-4B93-91D3-2BC48C874A45}" destId="{4D8B9943-D508-4979-B127-8BC1E0BBC727}" srcOrd="0" destOrd="0" presId="urn:microsoft.com/office/officeart/2009/3/layout/StepUpProcess"/>
    <dgm:cxn modelId="{27F2D118-DD07-43A8-9EC1-A0EDBF967690}" type="presParOf" srcId="{002648E5-56AB-4B93-91D3-2BC48C874A45}" destId="{03094C9A-75C9-4B6E-BEAA-B47DAB85CFC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B90DA-D76A-40E2-958B-3AF1B9507FDD}">
      <dsp:nvSpPr>
        <dsp:cNvPr id="0" name=""/>
        <dsp:cNvSpPr/>
      </dsp:nvSpPr>
      <dsp:spPr>
        <a:xfrm rot="5400000">
          <a:off x="175478" y="907526"/>
          <a:ext cx="525890" cy="8750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EC3C2-8F44-48C8-897F-7D004D292F9E}">
      <dsp:nvSpPr>
        <dsp:cNvPr id="0" name=""/>
        <dsp:cNvSpPr/>
      </dsp:nvSpPr>
      <dsp:spPr>
        <a:xfrm>
          <a:off x="87694" y="1168983"/>
          <a:ext cx="790017" cy="6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da-DK" sz="800" b="0" i="0" kern="1200" baseline="0"/>
            <a:t>Information</a:t>
          </a:r>
          <a:endParaRPr lang="da-DK" sz="800" kern="1200"/>
        </a:p>
      </dsp:txBody>
      <dsp:txXfrm>
        <a:off x="87694" y="1168983"/>
        <a:ext cx="790017" cy="692497"/>
      </dsp:txXfrm>
    </dsp:sp>
    <dsp:sp modelId="{B6E039A6-C738-48FB-B650-EB8E35B0F34A}">
      <dsp:nvSpPr>
        <dsp:cNvPr id="0" name=""/>
        <dsp:cNvSpPr/>
      </dsp:nvSpPr>
      <dsp:spPr>
        <a:xfrm>
          <a:off x="728652" y="843103"/>
          <a:ext cx="149059" cy="1490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8829F-9081-4B36-9D05-450F2A562D37}">
      <dsp:nvSpPr>
        <dsp:cNvPr id="0" name=""/>
        <dsp:cNvSpPr/>
      </dsp:nvSpPr>
      <dsp:spPr>
        <a:xfrm rot="5400000">
          <a:off x="1142614" y="668207"/>
          <a:ext cx="525890" cy="8750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F580A-3B91-4301-9F9D-A0418AAB832A}">
      <dsp:nvSpPr>
        <dsp:cNvPr id="0" name=""/>
        <dsp:cNvSpPr/>
      </dsp:nvSpPr>
      <dsp:spPr>
        <a:xfrm>
          <a:off x="1054830" y="929665"/>
          <a:ext cx="790017" cy="6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da-DK" sz="800" b="0" i="0" kern="1200" baseline="0" dirty="0"/>
            <a:t>Viden/læring</a:t>
          </a:r>
          <a:endParaRPr lang="da-DK" sz="800" kern="1200" dirty="0"/>
        </a:p>
      </dsp:txBody>
      <dsp:txXfrm>
        <a:off x="1054830" y="929665"/>
        <a:ext cx="790017" cy="692497"/>
      </dsp:txXfrm>
    </dsp:sp>
    <dsp:sp modelId="{EC6DE296-7D18-41FC-9DF8-E1767175700B}">
      <dsp:nvSpPr>
        <dsp:cNvPr id="0" name=""/>
        <dsp:cNvSpPr/>
      </dsp:nvSpPr>
      <dsp:spPr>
        <a:xfrm>
          <a:off x="1695788" y="603784"/>
          <a:ext cx="149059" cy="1490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28B969-8FBD-4428-A0EE-6A84A670EAA6}">
      <dsp:nvSpPr>
        <dsp:cNvPr id="0" name=""/>
        <dsp:cNvSpPr/>
      </dsp:nvSpPr>
      <dsp:spPr>
        <a:xfrm rot="5400000">
          <a:off x="2109750" y="428888"/>
          <a:ext cx="525890" cy="8750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A7745-D5CB-44DC-BFFE-6B8148B20FC8}">
      <dsp:nvSpPr>
        <dsp:cNvPr id="0" name=""/>
        <dsp:cNvSpPr/>
      </dsp:nvSpPr>
      <dsp:spPr>
        <a:xfrm>
          <a:off x="2021966" y="690346"/>
          <a:ext cx="790017" cy="6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da-DK" sz="800" b="0" i="0" kern="1200" baseline="0"/>
            <a:t>Adfærdsændring</a:t>
          </a:r>
          <a:endParaRPr lang="da-DK" sz="800" kern="1200"/>
        </a:p>
      </dsp:txBody>
      <dsp:txXfrm>
        <a:off x="2021966" y="690346"/>
        <a:ext cx="790017" cy="692497"/>
      </dsp:txXfrm>
    </dsp:sp>
    <dsp:sp modelId="{FF30AD9A-6EEA-417D-9733-E8DA9F70E349}">
      <dsp:nvSpPr>
        <dsp:cNvPr id="0" name=""/>
        <dsp:cNvSpPr/>
      </dsp:nvSpPr>
      <dsp:spPr>
        <a:xfrm>
          <a:off x="2662924" y="364465"/>
          <a:ext cx="149059" cy="1490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39E35-978B-4B83-94EB-FD3BFF7774B8}">
      <dsp:nvSpPr>
        <dsp:cNvPr id="0" name=""/>
        <dsp:cNvSpPr/>
      </dsp:nvSpPr>
      <dsp:spPr>
        <a:xfrm rot="5400000">
          <a:off x="3076887" y="189570"/>
          <a:ext cx="525890" cy="8750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7DD97-E314-493E-B564-CB90C6F7FDDD}">
      <dsp:nvSpPr>
        <dsp:cNvPr id="0" name=""/>
        <dsp:cNvSpPr/>
      </dsp:nvSpPr>
      <dsp:spPr>
        <a:xfrm>
          <a:off x="2989103" y="451027"/>
          <a:ext cx="790017" cy="6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da-DK" sz="800" b="0" i="0" kern="1200" baseline="0"/>
            <a:t>Resultater</a:t>
          </a:r>
          <a:endParaRPr lang="da-DK" sz="800" kern="1200"/>
        </a:p>
      </dsp:txBody>
      <dsp:txXfrm>
        <a:off x="2989103" y="451027"/>
        <a:ext cx="790017" cy="692497"/>
      </dsp:txXfrm>
    </dsp:sp>
    <dsp:sp modelId="{85DE8356-3913-4994-92E4-B36AFD37A8F8}">
      <dsp:nvSpPr>
        <dsp:cNvPr id="0" name=""/>
        <dsp:cNvSpPr/>
      </dsp:nvSpPr>
      <dsp:spPr>
        <a:xfrm>
          <a:off x="3630060" y="125146"/>
          <a:ext cx="149059" cy="1490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8B9943-D508-4979-B127-8BC1E0BBC727}">
      <dsp:nvSpPr>
        <dsp:cNvPr id="0" name=""/>
        <dsp:cNvSpPr/>
      </dsp:nvSpPr>
      <dsp:spPr>
        <a:xfrm rot="5400000">
          <a:off x="4044023" y="-49748"/>
          <a:ext cx="525890" cy="8750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94C9A-75C9-4B6E-BEAA-B47DAB85CFC3}">
      <dsp:nvSpPr>
        <dsp:cNvPr id="0" name=""/>
        <dsp:cNvSpPr/>
      </dsp:nvSpPr>
      <dsp:spPr>
        <a:xfrm>
          <a:off x="3956239" y="211708"/>
          <a:ext cx="790017" cy="692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da-DK" sz="800" kern="1200" dirty="0"/>
            <a:t>Betaler det sig</a:t>
          </a:r>
        </a:p>
      </dsp:txBody>
      <dsp:txXfrm>
        <a:off x="3956239" y="211708"/>
        <a:ext cx="790017" cy="69249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6199A36-F734-544F-AE36-5D23C58F3AC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a-DK"/>
          </a:p>
        </p:txBody>
      </p:sp>
      <p:sp>
        <p:nvSpPr>
          <p:cNvPr id="3" name="Pladsholder til dato 2">
            <a:extLst>
              <a:ext uri="{FF2B5EF4-FFF2-40B4-BE49-F238E27FC236}">
                <a16:creationId xmlns:a16="http://schemas.microsoft.com/office/drawing/2014/main" id="{0CB44C37-1C70-0B1C-65C4-8C4E5299967A}"/>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ED89290-AA71-489E-A0AB-C644D7B182B6}" type="datetimeFigureOut">
              <a:rPr lang="da-DK"/>
              <a:pPr>
                <a:defRPr/>
              </a:pPr>
              <a:t>26-11-2024</a:t>
            </a:fld>
            <a:endParaRPr lang="da-DK"/>
          </a:p>
        </p:txBody>
      </p:sp>
      <p:sp>
        <p:nvSpPr>
          <p:cNvPr id="4" name="Pladsholder til slidebillede 3">
            <a:extLst>
              <a:ext uri="{FF2B5EF4-FFF2-40B4-BE49-F238E27FC236}">
                <a16:creationId xmlns:a16="http://schemas.microsoft.com/office/drawing/2014/main" id="{5E104A30-9C76-4106-1CAE-D5AB33FD9C1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a:extLst>
              <a:ext uri="{FF2B5EF4-FFF2-40B4-BE49-F238E27FC236}">
                <a16:creationId xmlns:a16="http://schemas.microsoft.com/office/drawing/2014/main" id="{8C5697B7-5E61-6E00-B2A4-9B54DDF9F936}"/>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a:extLst>
              <a:ext uri="{FF2B5EF4-FFF2-40B4-BE49-F238E27FC236}">
                <a16:creationId xmlns:a16="http://schemas.microsoft.com/office/drawing/2014/main" id="{29242F3C-DAE7-AFED-C0DA-D4BFF6AFCBBB}"/>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a-DK"/>
          </a:p>
        </p:txBody>
      </p:sp>
      <p:sp>
        <p:nvSpPr>
          <p:cNvPr id="7" name="Pladsholder til slidenummer 6">
            <a:extLst>
              <a:ext uri="{FF2B5EF4-FFF2-40B4-BE49-F238E27FC236}">
                <a16:creationId xmlns:a16="http://schemas.microsoft.com/office/drawing/2014/main" id="{E5AC0937-98E3-EB21-331C-28AEFB7FC735}"/>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BB8F423-BF69-4372-9B67-457D32E60E7E}" type="slidenum">
              <a:rPr lang="da-DK"/>
              <a:pPr>
                <a:defRPr/>
              </a:pPr>
              <a:t>‹nr.›</a:t>
            </a:fld>
            <a:endParaRPr lang="da-D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rdnet.dk/ddo/ordbog?query=implemente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Font typeface="Symbol" panose="05050102010706020507" pitchFamily="18" charset="2"/>
              <a:buNone/>
            </a:pPr>
            <a:r>
              <a:rPr lang="da-DK" sz="1200" dirty="0">
                <a:latin typeface="Calibri" panose="020F0502020204030204" pitchFamily="34" charset="0"/>
                <a:ea typeface="Verdana" panose="020B0604030504040204" pitchFamily="34" charset="0"/>
              </a:rPr>
              <a:t>Fredet blomst – nikkende kobjælde – mere end 20% af verdens bestand er i Danmark og rigtig mange af dem i Tversted. </a:t>
            </a:r>
          </a:p>
          <a:p>
            <a:pPr marL="0" lvl="0" indent="0">
              <a:buFont typeface="Symbol" panose="05050102010706020507" pitchFamily="18" charset="2"/>
              <a:buNone/>
            </a:pPr>
            <a:r>
              <a:rPr lang="da-DK" sz="1200" dirty="0">
                <a:latin typeface="Calibri" panose="020F0502020204030204" pitchFamily="34" charset="0"/>
                <a:ea typeface="Verdana" panose="020B0604030504040204" pitchFamily="34" charset="0"/>
              </a:rPr>
              <a:t>Den er flot både som blomstrende bjælde og som strunk afblomstret kugle </a:t>
            </a:r>
          </a:p>
          <a:p>
            <a:pPr marL="0" lvl="0" indent="0">
              <a:buFont typeface="Symbol" panose="05050102010706020507" pitchFamily="18" charset="2"/>
              <a:buNone/>
            </a:pPr>
            <a:endParaRPr lang="da-DK" sz="1200" dirty="0">
              <a:latin typeface="Calibri" panose="020F0502020204030204" pitchFamily="34" charset="0"/>
              <a:ea typeface="Verdana" panose="020B0604030504040204" pitchFamily="34" charset="0"/>
            </a:endParaRPr>
          </a:p>
          <a:p>
            <a:pPr marL="0" lvl="0" indent="0">
              <a:buFont typeface="Symbol" panose="05050102010706020507" pitchFamily="18" charset="2"/>
              <a:buNone/>
            </a:pPr>
            <a:r>
              <a:rPr lang="da-DK" sz="1200" dirty="0">
                <a:latin typeface="Calibri" panose="020F0502020204030204" pitchFamily="34" charset="0"/>
                <a:ea typeface="Verdana" panose="020B0604030504040204" pitchFamily="34" charset="0"/>
              </a:rPr>
              <a:t>Vision om Fagligt kvalitetsløft handler om </a:t>
            </a:r>
          </a:p>
          <a:p>
            <a:pPr marL="800100" lvl="1" indent="-342900">
              <a:buFont typeface="Symbol" panose="05050102010706020507" pitchFamily="18" charset="2"/>
              <a:buChar char=""/>
            </a:pPr>
            <a:r>
              <a:rPr lang="da-DK" sz="1200" dirty="0">
                <a:latin typeface="Calibri" panose="020F0502020204030204" pitchFamily="34" charset="0"/>
                <a:ea typeface="Verdana" panose="020B0604030504040204" pitchFamily="34" charset="0"/>
              </a:rPr>
              <a:t>At opbygge et fælles fagligt fundament</a:t>
            </a:r>
          </a:p>
          <a:p>
            <a:pPr marL="800100" lvl="1" indent="-342900">
              <a:buFont typeface="Symbol" panose="05050102010706020507" pitchFamily="18" charset="2"/>
              <a:buChar char=""/>
            </a:pPr>
            <a:r>
              <a:rPr lang="da-DK" sz="1200" dirty="0">
                <a:latin typeface="Calibri" panose="020F0502020204030204" pitchFamily="34" charset="0"/>
                <a:ea typeface="Verdana" panose="020B0604030504040204" pitchFamily="34" charset="0"/>
              </a:rPr>
              <a:t>Sikre synergi med monitorering med kliniske kvalitetsdatabaser og den faglige diskussion og videre udvikling</a:t>
            </a:r>
          </a:p>
          <a:p>
            <a:pPr marL="0" lvl="0" indent="0">
              <a:buFont typeface="Symbol" panose="05050102010706020507" pitchFamily="18" charset="2"/>
              <a:buNone/>
            </a:pPr>
            <a:r>
              <a:rPr lang="da-DK" sz="1200" dirty="0">
                <a:latin typeface="Calibri" panose="020F0502020204030204" pitchFamily="34" charset="0"/>
                <a:ea typeface="Verdana" panose="020B0604030504040204" pitchFamily="34" charset="0"/>
              </a:rPr>
              <a:t>Etablering af DMPG’er</a:t>
            </a:r>
          </a:p>
          <a:p>
            <a:r>
              <a:rPr lang="da-DK" sz="1200" dirty="0"/>
              <a:t>Udarbejdelse af DMPG-retningslinjer</a:t>
            </a:r>
          </a:p>
          <a:p>
            <a:r>
              <a:rPr lang="da-DK" sz="1200" dirty="0"/>
              <a:t>Og endelig Implementering af retningslinjerne og det at få dem ud at leve</a:t>
            </a:r>
          </a:p>
          <a:p>
            <a:endParaRPr lang="da-DK" sz="1200" dirty="0"/>
          </a:p>
          <a:p>
            <a:r>
              <a:rPr lang="da-DK" dirty="0"/>
              <a:t>MÅL:</a:t>
            </a:r>
          </a:p>
          <a:p>
            <a:r>
              <a:rPr lang="da-DK" dirty="0"/>
              <a:t>VI – vi har et fælles mål!  DMPG-arbejdet er et ”VI”. </a:t>
            </a:r>
          </a:p>
          <a:p>
            <a:r>
              <a:rPr lang="da-DK" dirty="0"/>
              <a:t>De skal forstå og bakke op: Involvering </a:t>
            </a:r>
            <a:r>
              <a:rPr lang="da-DK" dirty="0" err="1"/>
              <a:t>involvering</a:t>
            </a:r>
            <a:r>
              <a:rPr lang="da-DK" dirty="0"/>
              <a:t> </a:t>
            </a:r>
            <a:r>
              <a:rPr lang="da-DK" dirty="0" err="1"/>
              <a:t>involvering</a:t>
            </a:r>
            <a:r>
              <a:rPr lang="da-DK" dirty="0"/>
              <a:t> </a:t>
            </a:r>
          </a:p>
          <a:p>
            <a:r>
              <a:rPr lang="da-DK" dirty="0"/>
              <a:t>- Øge fælles viden om hvad DMPG’er er og kan</a:t>
            </a:r>
          </a:p>
          <a:p>
            <a:r>
              <a:rPr lang="da-DK" dirty="0"/>
              <a:t>- Drøfte hvad de kan se de kan bruge DMPG’er til </a:t>
            </a:r>
          </a:p>
          <a:p>
            <a:endParaRPr lang="da-DK" dirty="0"/>
          </a:p>
          <a:p>
            <a:r>
              <a:rPr lang="da-DK" dirty="0"/>
              <a:t>Brug Jeanetts ord om at hun vil understøtte alt hvad hun kan – hun har været med til at føde og understøtte ideen </a:t>
            </a:r>
          </a:p>
          <a:p>
            <a:r>
              <a:rPr lang="da-DK" dirty="0"/>
              <a:t>Jer der er de centrale aktører</a:t>
            </a:r>
          </a:p>
          <a:p>
            <a:endParaRPr lang="da-DK" dirty="0"/>
          </a:p>
          <a:p>
            <a:pPr eaLnBrk="1" hangingPunct="1">
              <a:spcBef>
                <a:spcPct val="0"/>
              </a:spcBef>
            </a:pPr>
            <a:r>
              <a:rPr lang="da-DK" altLang="da-DK" u="sng" dirty="0">
                <a:cs typeface="Times New Roman" panose="02020603050405020304" pitchFamily="18" charset="0"/>
              </a:rPr>
              <a:t>Introduktion</a:t>
            </a:r>
            <a:endParaRPr lang="da-DK" altLang="da-DK" i="1" u="sng" dirty="0">
              <a:cs typeface="Times New Roman" panose="02020603050405020304" pitchFamily="18" charset="0"/>
            </a:endParaRPr>
          </a:p>
          <a:p>
            <a:pPr eaLnBrk="1" hangingPunct="1">
              <a:spcBef>
                <a:spcPct val="0"/>
              </a:spcBef>
            </a:pPr>
            <a:r>
              <a:rPr lang="da-DK" altLang="da-DK" i="1" dirty="0">
                <a:cs typeface="Times New Roman" panose="02020603050405020304" pitchFamily="18" charset="0"/>
              </a:rPr>
              <a:t>Herunder baggrund, formål, set-up og samarbejde med RKKP</a:t>
            </a:r>
          </a:p>
          <a:p>
            <a:pPr marL="800100" lvl="1"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10-års plan, direktør initiativ</a:t>
            </a:r>
          </a:p>
          <a:p>
            <a:pPr marL="800100" lvl="1"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Inspireret af cancer</a:t>
            </a:r>
          </a:p>
          <a:p>
            <a:pPr marL="800100" lvl="1"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Vision om Fagligt kvalitetsløft som handler om </a:t>
            </a:r>
          </a:p>
          <a:p>
            <a:pPr marL="1257300" lvl="2"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At opbygge et fælles fagligt fundament</a:t>
            </a:r>
          </a:p>
          <a:p>
            <a:pPr marL="1257300" lvl="2"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Sikre synergi med monitorering med kliniske kvalitetsdatabaser og den faglige diskussion og videre udvikling</a:t>
            </a:r>
          </a:p>
          <a:p>
            <a:pPr marL="800100" lvl="1" indent="-342900" eaLnBrk="1" hangingPunct="1">
              <a:spcBef>
                <a:spcPct val="0"/>
              </a:spcBef>
              <a:buFont typeface="Symbol" panose="05050102010706020507" pitchFamily="18" charset="2"/>
              <a:buChar char=""/>
            </a:pPr>
            <a:r>
              <a:rPr lang="da-DK" altLang="da-DK" dirty="0">
                <a:ea typeface="Verdana" panose="020B0604030504040204" pitchFamily="34" charset="0"/>
                <a:cs typeface="Verdana" panose="020B0604030504040204" pitchFamily="34" charset="0"/>
              </a:rPr>
              <a:t>Etablering af DMPG’er</a:t>
            </a:r>
          </a:p>
          <a:p>
            <a:pPr eaLnBrk="1" hangingPunct="1">
              <a:spcBef>
                <a:spcPct val="0"/>
              </a:spcBef>
            </a:pPr>
            <a:endParaRPr lang="da-DK" altLang="da-DK" dirty="0"/>
          </a:p>
          <a:p>
            <a:pPr eaLnBrk="1" hangingPunct="1">
              <a:lnSpc>
                <a:spcPct val="107000"/>
              </a:lnSpc>
              <a:spcBef>
                <a:spcPct val="0"/>
              </a:spcBef>
              <a:buFont typeface="Symbol" panose="05050102010706020507" pitchFamily="18" charset="2"/>
              <a:buChar char=""/>
            </a:pPr>
            <a:r>
              <a:rPr lang="da-DK" altLang="da-DK" sz="1600" dirty="0">
                <a:ea typeface="Times New Roman" panose="02020603050405020304" pitchFamily="18" charset="0"/>
                <a:cs typeface="Calibri" panose="020F0502020204030204" pitchFamily="34" charset="0"/>
              </a:rPr>
              <a:t>Overordnet om RKKP’s opgave ift. Kvalitetsløft i Psykiatrien + organisering i RKKP/</a:t>
            </a:r>
            <a:r>
              <a:rPr lang="da-DK" altLang="da-DK" sz="1600" dirty="0" err="1">
                <a:ea typeface="Times New Roman" panose="02020603050405020304" pitchFamily="18" charset="0"/>
                <a:cs typeface="Calibri" panose="020F0502020204030204" pitchFamily="34" charset="0"/>
              </a:rPr>
              <a:t>afd</a:t>
            </a:r>
            <a:r>
              <a:rPr lang="da-DK" altLang="da-DK" sz="1600" dirty="0">
                <a:ea typeface="Times New Roman" panose="02020603050405020304" pitchFamily="18" charset="0"/>
                <a:cs typeface="Calibri" panose="020F0502020204030204" pitchFamily="34" charset="0"/>
              </a:rPr>
              <a:t> 3 + aktører, herunder samarbejde med DMPG v./Katrine</a:t>
            </a:r>
            <a:endParaRPr lang="da-DK" altLang="da-DK" sz="1600" dirty="0">
              <a:ea typeface="Calibri" panose="020F0502020204030204" pitchFamily="34" charset="0"/>
              <a:cs typeface="Arial" panose="020B0604020202020204" pitchFamily="34" charset="0"/>
            </a:endParaRPr>
          </a:p>
          <a:p>
            <a:pPr eaLnBrk="1" hangingPunct="1">
              <a:lnSpc>
                <a:spcPct val="107000"/>
              </a:lnSpc>
              <a:spcBef>
                <a:spcPct val="0"/>
              </a:spcBef>
              <a:buFont typeface="Symbol" panose="05050102010706020507" pitchFamily="18" charset="2"/>
              <a:buChar char=""/>
            </a:pPr>
            <a:r>
              <a:rPr lang="da-DK" altLang="da-DK" sz="1600" dirty="0">
                <a:ea typeface="Times New Roman" panose="02020603050405020304" pitchFamily="18" charset="0"/>
                <a:cs typeface="Calibri" panose="020F0502020204030204" pitchFamily="34" charset="0"/>
              </a:rPr>
              <a:t>10-12 min Intro til DMPG organisering + opgave + samarbejde v./ Inger</a:t>
            </a:r>
            <a:endParaRPr lang="da-DK" altLang="da-DK" sz="1600" dirty="0">
              <a:ea typeface="Calibri" panose="020F0502020204030204" pitchFamily="34" charset="0"/>
              <a:cs typeface="Arial" panose="020B0604020202020204" pitchFamily="34" charset="0"/>
            </a:endParaRPr>
          </a:p>
          <a:p>
            <a:pPr marL="800100" lvl="1" indent="-342900" eaLnBrk="1" hangingPunct="1">
              <a:lnSpc>
                <a:spcPct val="107000"/>
              </a:lnSpc>
              <a:spcBef>
                <a:spcPct val="0"/>
              </a:spcBef>
              <a:buFont typeface="Courier New" panose="02070309020205020404" pitchFamily="49" charset="0"/>
              <a:buChar char="o"/>
            </a:pPr>
            <a:r>
              <a:rPr lang="da-DK" altLang="da-DK" sz="1600" dirty="0">
                <a:ea typeface="Times New Roman" panose="02020603050405020304" pitchFamily="18" charset="0"/>
                <a:cs typeface="Calibri" panose="020F0502020204030204" pitchFamily="34" charset="0"/>
              </a:rPr>
              <a:t>Slides fra 7.maj</a:t>
            </a:r>
            <a:endParaRPr lang="da-DK" altLang="da-DK" sz="1600" dirty="0">
              <a:ea typeface="Calibri" panose="020F0502020204030204" pitchFamily="34" charset="0"/>
              <a:cs typeface="Arial" panose="020B0604020202020204" pitchFamily="34" charset="0"/>
            </a:endParaRPr>
          </a:p>
          <a:p>
            <a:pPr marL="800100" lvl="1" indent="-342900" eaLnBrk="1" hangingPunct="1">
              <a:lnSpc>
                <a:spcPct val="107000"/>
              </a:lnSpc>
              <a:spcBef>
                <a:spcPct val="0"/>
              </a:spcBef>
              <a:buFont typeface="Courier New" panose="02070309020205020404" pitchFamily="49" charset="0"/>
              <a:buChar char="o"/>
            </a:pPr>
            <a:r>
              <a:rPr lang="da-DK" altLang="da-DK" sz="1600" dirty="0">
                <a:ea typeface="Times New Roman" panose="02020603050405020304" pitchFamily="18" charset="0"/>
                <a:cs typeface="Calibri" panose="020F0502020204030204" pitchFamily="34" charset="0"/>
              </a:rPr>
              <a:t>Plus lidt om udmøntningsaftalen </a:t>
            </a:r>
            <a:endParaRPr lang="da-DK" altLang="da-DK" sz="1600" dirty="0">
              <a:ea typeface="Calibri" panose="020F0502020204030204" pitchFamily="34" charset="0"/>
              <a:cs typeface="Arial" panose="020B0604020202020204" pitchFamily="34" charset="0"/>
            </a:endParaRPr>
          </a:p>
          <a:p>
            <a:pPr marL="800100" lvl="1" indent="-342900" eaLnBrk="1" hangingPunct="1">
              <a:lnSpc>
                <a:spcPct val="107000"/>
              </a:lnSpc>
              <a:spcBef>
                <a:spcPct val="0"/>
              </a:spcBef>
              <a:buFont typeface="Courier New" panose="02070309020205020404" pitchFamily="49" charset="0"/>
              <a:buChar char="o"/>
            </a:pPr>
            <a:r>
              <a:rPr lang="da-DK" altLang="da-DK" sz="1600" dirty="0">
                <a:ea typeface="Times New Roman" panose="02020603050405020304" pitchFamily="18" charset="0"/>
                <a:cs typeface="Calibri" panose="020F0502020204030204" pitchFamily="34" charset="0"/>
              </a:rPr>
              <a:t>Retningslinjer overordnet og proces ikke konkrete emner</a:t>
            </a:r>
            <a:endParaRPr lang="da-DK" altLang="da-DK" sz="1600" dirty="0">
              <a:ea typeface="Calibri" panose="020F0502020204030204" pitchFamily="34" charset="0"/>
              <a:cs typeface="Arial" panose="020B0604020202020204" pitchFamily="34" charset="0"/>
            </a:endParaRPr>
          </a:p>
          <a:p>
            <a:pPr marL="800100" lvl="1" indent="-342900" eaLnBrk="1" hangingPunct="1">
              <a:lnSpc>
                <a:spcPct val="107000"/>
              </a:lnSpc>
              <a:spcBef>
                <a:spcPct val="0"/>
              </a:spcBef>
              <a:buFont typeface="Courier New" panose="02070309020205020404" pitchFamily="49" charset="0"/>
              <a:buChar char="o"/>
            </a:pPr>
            <a:r>
              <a:rPr lang="da-DK" altLang="da-DK" sz="1600" dirty="0">
                <a:ea typeface="Times New Roman" panose="02020603050405020304" pitchFamily="18" charset="0"/>
                <a:cs typeface="Calibri" panose="020F0502020204030204" pitchFamily="34" charset="0"/>
              </a:rPr>
              <a:t>Fremhæv tværfagligheden / initiativtager IKKE de faglige miljøer / koordinering med Pernille og psykiatrienhed på de 3-4 niveauer</a:t>
            </a:r>
          </a:p>
          <a:p>
            <a:pPr marL="800100" lvl="1" indent="-342900" eaLnBrk="1" hangingPunct="1">
              <a:lnSpc>
                <a:spcPct val="107000"/>
              </a:lnSpc>
              <a:spcBef>
                <a:spcPct val="0"/>
              </a:spcBef>
              <a:buFont typeface="Courier New" panose="02070309020205020404" pitchFamily="49" charset="0"/>
              <a:buChar char="o"/>
            </a:pPr>
            <a:r>
              <a:rPr lang="da-DK" altLang="da-DK" sz="1600" dirty="0">
                <a:ea typeface="Calibri" panose="020F0502020204030204" pitchFamily="34" charset="0"/>
                <a:cs typeface="Arial" panose="020B0604020202020204" pitchFamily="34" charset="0"/>
              </a:rPr>
              <a:t>Leg med PDSA – flyt af fokus fra P-S aksen til D-A! Effekt! </a:t>
            </a:r>
          </a:p>
          <a:p>
            <a:pPr eaLnBrk="1" hangingPunct="1">
              <a:lnSpc>
                <a:spcPct val="107000"/>
              </a:lnSpc>
              <a:spcBef>
                <a:spcPct val="0"/>
              </a:spcBef>
              <a:buFont typeface="Symbol" panose="05050102010706020507" pitchFamily="18" charset="2"/>
              <a:buChar char=""/>
            </a:pPr>
            <a:r>
              <a:rPr lang="da-DK" altLang="da-DK" sz="1600" dirty="0">
                <a:ea typeface="Times New Roman" panose="02020603050405020304" pitchFamily="18" charset="0"/>
                <a:cs typeface="Calibri" panose="020F0502020204030204" pitchFamily="34" charset="0"/>
              </a:rPr>
              <a:t>Hvordan griber Psykiatrienheden opgaven an og hvad sker i den kommende tid? v./Pernille</a:t>
            </a:r>
            <a:endParaRPr lang="da-DK" altLang="da-DK" sz="1600" dirty="0">
              <a:ea typeface="Calibri" panose="020F0502020204030204" pitchFamily="34" charset="0"/>
              <a:cs typeface="Arial" panose="020B0604020202020204" pitchFamily="34" charset="0"/>
            </a:endParaRPr>
          </a:p>
          <a:p>
            <a:pPr eaLnBrk="1" hangingPunct="1">
              <a:lnSpc>
                <a:spcPct val="107000"/>
              </a:lnSpc>
              <a:spcBef>
                <a:spcPct val="0"/>
              </a:spcBef>
              <a:spcAft>
                <a:spcPts val="800"/>
              </a:spcAft>
              <a:buFont typeface="Symbol" panose="05050102010706020507" pitchFamily="18" charset="2"/>
              <a:buChar char=""/>
            </a:pPr>
            <a:r>
              <a:rPr lang="da-DK" altLang="da-DK" sz="1600" dirty="0">
                <a:ea typeface="Times New Roman" panose="02020603050405020304" pitchFamily="18" charset="0"/>
                <a:cs typeface="Calibri" panose="020F0502020204030204" pitchFamily="34" charset="0"/>
              </a:rPr>
              <a:t>Spørgsmål/kommentarer fra salen</a:t>
            </a:r>
            <a:endParaRPr lang="da-DK" altLang="da-DK" sz="1600" dirty="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403206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DMPG-retningslinjer er vores </a:t>
            </a:r>
            <a:r>
              <a:rPr lang="da-DK" u="sng" dirty="0"/>
              <a:t>fælles faglige fundament </a:t>
            </a:r>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127560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lnSpc>
                <a:spcPct val="107000"/>
              </a:lnSpc>
              <a:spcBef>
                <a:spcPts val="0"/>
              </a:spcBef>
              <a:spcAft>
                <a:spcPts val="300"/>
              </a:spcAft>
            </a:pPr>
            <a:r>
              <a:rPr lang="da-DK" sz="1000" dirty="0">
                <a:latin typeface="Calibri" panose="020F0502020204030204" pitchFamily="34" charset="0"/>
                <a:ea typeface="Calibri" panose="020F0502020204030204" pitchFamily="34" charset="0"/>
                <a:cs typeface="Calibri" panose="020F0502020204030204" pitchFamily="34" charset="0"/>
              </a:rPr>
              <a:t>Som der står på programmet. </a:t>
            </a:r>
          </a:p>
          <a:p>
            <a:pPr algn="l">
              <a:lnSpc>
                <a:spcPct val="107000"/>
              </a:lnSpc>
              <a:spcBef>
                <a:spcPts val="0"/>
              </a:spcBef>
              <a:spcAft>
                <a:spcPts val="300"/>
              </a:spcAft>
            </a:pPr>
            <a:r>
              <a:rPr lang="da-DK" sz="1000" dirty="0">
                <a:latin typeface="Calibri" panose="020F0502020204030204" pitchFamily="34" charset="0"/>
                <a:ea typeface="Calibri" panose="020F0502020204030204" pitchFamily="34" charset="0"/>
                <a:cs typeface="Calibri" panose="020F0502020204030204" pitchFamily="34" charset="0"/>
              </a:rPr>
              <a:t>Visionen med DMPG-arbejdet er et fagligt kvalitetsløft i Psykiatrien på tværs af landet. Vi har lagt stor energi i at skrive DMPG-retningslinjer, som skal leve og bruges i den kliniske hverdag. Derfor er temaet for DMPG-dagen 2024 - </a:t>
            </a:r>
            <a:r>
              <a:rPr lang="da-DK" sz="1000" b="1" dirty="0">
                <a:latin typeface="Calibri" panose="020F0502020204030204" pitchFamily="34" charset="0"/>
                <a:ea typeface="Calibri" panose="020F0502020204030204" pitchFamily="34" charset="0"/>
                <a:cs typeface="Calibri" panose="020F0502020204030204" pitchFamily="34" charset="0"/>
              </a:rPr>
              <a:t>Implementering</a:t>
            </a:r>
            <a:r>
              <a:rPr lang="da-DK" sz="1000" dirty="0">
                <a:latin typeface="Calibri" panose="020F0502020204030204" pitchFamily="34" charset="0"/>
                <a:ea typeface="Calibri" panose="020F0502020204030204" pitchFamily="34" charset="0"/>
                <a:cs typeface="Calibri" panose="020F0502020204030204" pitchFamily="34" charset="0"/>
              </a:rPr>
              <a:t>.</a:t>
            </a:r>
          </a:p>
          <a:p>
            <a:pPr algn="l">
              <a:lnSpc>
                <a:spcPct val="107000"/>
              </a:lnSpc>
              <a:spcBef>
                <a:spcPts val="0"/>
              </a:spcBef>
              <a:spcAft>
                <a:spcPts val="300"/>
              </a:spcAft>
            </a:pPr>
            <a:r>
              <a:rPr lang="da-DK" sz="1000" dirty="0">
                <a:latin typeface="Calibri" panose="020F0502020204030204" pitchFamily="34" charset="0"/>
                <a:ea typeface="Calibri" panose="020F0502020204030204" pitchFamily="34" charset="0"/>
                <a:cs typeface="Calibri" panose="020F0502020204030204" pitchFamily="34" charset="0"/>
              </a:rPr>
              <a:t>Målet er, at vi får samlet og udviklet et idékatalog, som kan bruges af mange. </a:t>
            </a:r>
          </a:p>
          <a:p>
            <a:pPr algn="l">
              <a:lnSpc>
                <a:spcPct val="107000"/>
              </a:lnSpc>
              <a:spcBef>
                <a:spcPts val="0"/>
              </a:spcBef>
              <a:spcAft>
                <a:spcPts val="300"/>
              </a:spcAft>
            </a:pPr>
            <a:endParaRPr lang="da-DK" sz="1000" dirty="0">
              <a:latin typeface="Calibri" panose="020F0502020204030204" pitchFamily="34" charset="0"/>
              <a:ea typeface="Calibri" panose="020F0502020204030204" pitchFamily="34" charset="0"/>
              <a:cs typeface="Calibri" panose="020F0502020204030204" pitchFamily="34" charset="0"/>
            </a:endParaRPr>
          </a:p>
          <a:p>
            <a:pPr algn="l">
              <a:lnSpc>
                <a:spcPct val="107000"/>
              </a:lnSpc>
              <a:spcBef>
                <a:spcPts val="0"/>
              </a:spcBef>
              <a:spcAft>
                <a:spcPts val="300"/>
              </a:spcAft>
            </a:pPr>
            <a:r>
              <a:rPr lang="da-DK" sz="1000" dirty="0">
                <a:latin typeface="Calibri" panose="020F0502020204030204" pitchFamily="34" charset="0"/>
                <a:ea typeface="Calibri" panose="020F0502020204030204" pitchFamily="34" charset="0"/>
                <a:cs typeface="Calibri" panose="020F0502020204030204" pitchFamily="34" charset="0"/>
              </a:rPr>
              <a:t>Projektet er ikke en succes førend det kan mærkes og har synlig virkning på patientniveau</a:t>
            </a:r>
          </a:p>
          <a:p>
            <a:pPr algn="l">
              <a:lnSpc>
                <a:spcPct val="107000"/>
              </a:lnSpc>
              <a:spcBef>
                <a:spcPts val="0"/>
              </a:spcBef>
              <a:spcAft>
                <a:spcPts val="300"/>
              </a:spcAft>
            </a:pPr>
            <a:r>
              <a:rPr lang="da-DK" sz="1000" dirty="0">
                <a:latin typeface="Calibri" panose="020F0502020204030204" pitchFamily="34" charset="0"/>
                <a:ea typeface="Calibri" panose="020F0502020204030204" pitchFamily="34" charset="0"/>
                <a:cs typeface="Calibri" panose="020F0502020204030204" pitchFamily="34" charset="0"/>
              </a:rPr>
              <a:t>Vi skal være klar til at flytte os og vi skal gøre det vigtigste</a:t>
            </a:r>
          </a:p>
          <a:p>
            <a:endParaRPr lang="da-DK" dirty="0"/>
          </a:p>
          <a:p>
            <a:r>
              <a:rPr lang="da-DK" dirty="0"/>
              <a:t>Kendt fra 1965. Fra engelsk </a:t>
            </a:r>
            <a:r>
              <a:rPr lang="da-DK" dirty="0" err="1"/>
              <a:t>implement</a:t>
            </a:r>
            <a:r>
              <a:rPr lang="da-DK" dirty="0"/>
              <a:t> ”opfylde”, afledt af substantivet </a:t>
            </a:r>
            <a:r>
              <a:rPr lang="da-DK" i="1" dirty="0" err="1"/>
              <a:t>implement</a:t>
            </a:r>
            <a:r>
              <a:rPr lang="da-DK" i="1" dirty="0"/>
              <a:t> </a:t>
            </a:r>
            <a:r>
              <a:rPr lang="da-DK" i="0" dirty="0"/>
              <a:t>”redskab” fra senlatin </a:t>
            </a:r>
            <a:r>
              <a:rPr lang="da-DK" i="1" dirty="0" err="1"/>
              <a:t>implementum</a:t>
            </a:r>
            <a:r>
              <a:rPr lang="da-DK" i="1" dirty="0"/>
              <a:t> </a:t>
            </a:r>
            <a:r>
              <a:rPr lang="da-DK" i="0" dirty="0"/>
              <a:t>”opfyldning”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a:t>Betydning: sætte i kraft; føre ud i livet</a:t>
            </a:r>
          </a:p>
          <a:p>
            <a:r>
              <a:rPr lang="da-DK" i="0" dirty="0"/>
              <a:t>Synonymer: virkeliggøre; realisere </a:t>
            </a:r>
            <a:r>
              <a:rPr lang="da-DK" dirty="0">
                <a:hlinkClick r:id="rId3"/>
              </a:rPr>
              <a:t>implementere — Den Danske Ordbog (ordnet.dk)</a:t>
            </a:r>
            <a:r>
              <a:rPr lang="da-DK" dirty="0"/>
              <a:t> </a:t>
            </a:r>
          </a:p>
          <a:p>
            <a:endParaRPr lang="da-DK" dirty="0"/>
          </a:p>
          <a:p>
            <a:r>
              <a:rPr lang="da-DK" b="0" i="0" dirty="0">
                <a:solidFill>
                  <a:srgbClr val="203E51"/>
                </a:solidFill>
                <a:effectLst/>
                <a:latin typeface="Publico text"/>
              </a:rPr>
              <a:t>Implementere, (af eng. </a:t>
            </a:r>
            <a:r>
              <a:rPr lang="da-DK" b="0" i="1" dirty="0" err="1">
                <a:solidFill>
                  <a:srgbClr val="203E51"/>
                </a:solidFill>
                <a:effectLst/>
                <a:latin typeface="Publico text"/>
              </a:rPr>
              <a:t>implement</a:t>
            </a:r>
            <a:r>
              <a:rPr lang="da-DK" b="0" i="0" dirty="0">
                <a:solidFill>
                  <a:srgbClr val="203E51"/>
                </a:solidFill>
                <a:effectLst/>
                <a:latin typeface="Publico text"/>
              </a:rPr>
              <a:t> (v.), af </a:t>
            </a:r>
            <a:r>
              <a:rPr lang="da-DK" b="0" i="0" dirty="0" err="1">
                <a:solidFill>
                  <a:srgbClr val="203E51"/>
                </a:solidFill>
                <a:effectLst/>
                <a:latin typeface="Publico text"/>
              </a:rPr>
              <a:t>lat</a:t>
            </a:r>
            <a:r>
              <a:rPr lang="da-DK" b="0" i="0" dirty="0">
                <a:solidFill>
                  <a:srgbClr val="203E51"/>
                </a:solidFill>
                <a:effectLst/>
                <a:latin typeface="Publico text"/>
              </a:rPr>
              <a:t>.), virkeliggøre; gennemføre; udføre (fx en plan).</a:t>
            </a:r>
          </a:p>
          <a:p>
            <a:r>
              <a:rPr lang="da-DK" dirty="0">
                <a:solidFill>
                  <a:srgbClr val="203E51"/>
                </a:solidFill>
                <a:latin typeface="Publico text"/>
              </a:rPr>
              <a:t>Dansk Nationalleksikon</a:t>
            </a:r>
          </a:p>
          <a:p>
            <a:r>
              <a:rPr lang="da-DK" dirty="0">
                <a:solidFill>
                  <a:srgbClr val="203E51"/>
                </a:solidFill>
                <a:latin typeface="Publico text"/>
              </a:rPr>
              <a:t>Verbum 1965 (Dansk Sprognævn) – virkeliggøre, iværksætte</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2810883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Baggrundsinfo</a:t>
            </a:r>
          </a:p>
        </p:txBody>
      </p:sp>
      <p:sp>
        <p:nvSpPr>
          <p:cNvPr id="4" name="Pladsholder til slidenummer 3"/>
          <p:cNvSpPr>
            <a:spLocks noGrp="1"/>
          </p:cNvSpPr>
          <p:nvPr>
            <p:ph type="sldNum" sz="quarter" idx="5"/>
          </p:nvPr>
        </p:nvSpPr>
        <p:spPr/>
        <p:txBody>
          <a:bodyPr/>
          <a:lstStyle/>
          <a:p>
            <a:pPr>
              <a:defRPr/>
            </a:pPr>
            <a:fld id="{4BB8F423-BF69-4372-9B67-457D32E60E7E}" type="slidenum">
              <a:rPr lang="da-DK" smtClean="0"/>
              <a:pPr>
                <a:defRPr/>
              </a:pPr>
              <a:t>12</a:t>
            </a:fld>
            <a:endParaRPr lang="da-DK"/>
          </a:p>
        </p:txBody>
      </p:sp>
    </p:spTree>
    <p:extLst>
      <p:ext uri="{BB962C8B-B14F-4D97-AF65-F5344CB8AC3E}">
        <p14:creationId xmlns:p14="http://schemas.microsoft.com/office/powerpoint/2010/main" val="296003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lidebillede 1">
            <a:extLst>
              <a:ext uri="{FF2B5EF4-FFF2-40B4-BE49-F238E27FC236}">
                <a16:creationId xmlns:a16="http://schemas.microsoft.com/office/drawing/2014/main" id="{D4662824-194D-1DAF-9861-E796D10E31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Pladsholder til noter 2">
            <a:extLst>
              <a:ext uri="{FF2B5EF4-FFF2-40B4-BE49-F238E27FC236}">
                <a16:creationId xmlns:a16="http://schemas.microsoft.com/office/drawing/2014/main" id="{46E1128C-7752-E2F4-8650-7471BCA644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da-DK"/>
          </a:p>
        </p:txBody>
      </p:sp>
      <p:sp>
        <p:nvSpPr>
          <p:cNvPr id="17412" name="Pladsholder til slidenummer 3">
            <a:extLst>
              <a:ext uri="{FF2B5EF4-FFF2-40B4-BE49-F238E27FC236}">
                <a16:creationId xmlns:a16="http://schemas.microsoft.com/office/drawing/2014/main" id="{70D20D6B-A805-D314-B291-F686F11105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B09F55-7B4A-469C-AA57-E371616CCB01}" type="slidenum">
              <a:rPr lang="da-DK" altLang="da-DK" smtClean="0"/>
              <a:pPr fontAlgn="base">
                <a:spcBef>
                  <a:spcPct val="0"/>
                </a:spcBef>
                <a:spcAft>
                  <a:spcPct val="0"/>
                </a:spcAft>
              </a:pPr>
              <a:t>2</a:t>
            </a:fld>
            <a:endParaRPr lang="da-DK" alt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SKAL HUSKE DET VI KOMMER FRA OG DET VI SKAL</a:t>
            </a:r>
          </a:p>
          <a:p>
            <a:r>
              <a:rPr lang="da-DK" dirty="0"/>
              <a:t>DMPG’erne er skrevet ind i det faglige oplæg.</a:t>
            </a:r>
          </a:p>
          <a:p>
            <a:r>
              <a:rPr lang="da-DK" dirty="0"/>
              <a:t>De er initieret af psykiatridirektørkredsen som projekt 2023-2025, hvor de fem lægedirektører har opgaven med ledelse af projektet. I dagligdagen varetager projektleder udvikling og ledelse.</a:t>
            </a:r>
          </a:p>
          <a:p>
            <a:r>
              <a:rPr lang="da-DK" dirty="0"/>
              <a:t>Anbefaling 6 – men tæt koblet til anbefaling 5 som er basis for den nye viden der skal oversættes i de kliniske retningslinjer til daglig praksis. </a:t>
            </a:r>
          </a:p>
        </p:txBody>
      </p:sp>
      <p:sp>
        <p:nvSpPr>
          <p:cNvPr id="4" name="Pladsholder til slidenummer 3"/>
          <p:cNvSpPr>
            <a:spLocks noGrp="1"/>
          </p:cNvSpPr>
          <p:nvPr>
            <p:ph type="sldNum" sz="quarter" idx="10"/>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80820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CENTRALE POINTER</a:t>
            </a:r>
          </a:p>
          <a:p>
            <a:r>
              <a:rPr lang="da-DK" dirty="0"/>
              <a:t>- opbygge et fælles fagligt fundament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 s</a:t>
            </a:r>
            <a:r>
              <a:rPr lang="da-DK" dirty="0">
                <a:latin typeface="Calibri" panose="020F0502020204030204" pitchFamily="34" charset="0"/>
                <a:ea typeface="Verdana" panose="020B0604030504040204" pitchFamily="34" charset="0"/>
              </a:rPr>
              <a:t>ikre synergi med monitorering med kliniske kvalitetsdatabaser og den faglige diskussion og videre udvikling</a:t>
            </a:r>
            <a:endParaRPr lang="da-DK" dirty="0"/>
          </a:p>
          <a:p>
            <a:r>
              <a:rPr lang="da-DK" dirty="0"/>
              <a:t>- inkludere sundhedsvæsenet i primærsektor (</a:t>
            </a:r>
            <a:r>
              <a:rPr lang="da-DK" dirty="0" err="1"/>
              <a:t>dvs</a:t>
            </a:r>
            <a:r>
              <a:rPr lang="da-DK" dirty="0"/>
              <a:t> speciallægepraksis og almen praksis) og på sigt det kommunale</a:t>
            </a:r>
          </a:p>
          <a:p>
            <a:endParaRPr lang="da-DK" dirty="0"/>
          </a:p>
          <a:p>
            <a:r>
              <a:rPr lang="da-DK" dirty="0"/>
              <a:t>HVAD BETYDER DET PÅ DANSK – konkretisér, arbejd med mening</a:t>
            </a:r>
          </a:p>
          <a:p>
            <a:r>
              <a:rPr lang="da-DK" dirty="0"/>
              <a:t>- at jeg som patient vil blive mødt med den samme forståelse om depression eller angst eller hvilket symptom jeg måtte plages af og få tilsvarende tilbud om undersøgelse og behandling lige gyldigt om det hedder Svendborg Frederikshavn eller Roskilde</a:t>
            </a:r>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929390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Databasestyregruppe blev til DMPG – med enkelte ekstra medlemmer (især FYP) </a:t>
            </a:r>
          </a:p>
          <a:p>
            <a:r>
              <a:rPr lang="da-DK" dirty="0"/>
              <a:t>DMPG’en udpeger forfattergruppe som skriver DMPG-retningslinje med hjælp fra RLS (retningslinjesekretariatet) </a:t>
            </a:r>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2657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som den kommer til at udvikle sig til i år</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18053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Et overblik medlemmer i DMPG’er og i forfattergrupper – med som print</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14680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Følge gruppe udvides</a:t>
            </a:r>
          </a:p>
        </p:txBody>
      </p:sp>
      <p:sp>
        <p:nvSpPr>
          <p:cNvPr id="4" name="Pladsholder til slidenummer 3"/>
          <p:cNvSpPr>
            <a:spLocks noGrp="1"/>
          </p:cNvSpPr>
          <p:nvPr>
            <p:ph type="sldNum" sz="quarter" idx="10"/>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149557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dirty="0">
                <a:solidFill>
                  <a:schemeClr val="tx2"/>
                </a:solidFill>
                <a:ea typeface="Verdana" panose="020B0604030504040204" pitchFamily="34" charset="0"/>
                <a:cs typeface="Verdana" panose="020B0604030504040204" pitchFamily="34" charset="0"/>
              </a:rPr>
              <a:t>Retningsgivende dokumenter</a:t>
            </a:r>
          </a:p>
          <a:p>
            <a:r>
              <a:rPr lang="da-DK" dirty="0">
                <a:latin typeface="Calibri" panose="020F0502020204030204" pitchFamily="34" charset="0"/>
                <a:ea typeface="Verdana" panose="020B0604030504040204" pitchFamily="34" charset="0"/>
              </a:rPr>
              <a:t>Koordinering og samarbejde med SST – vigtigt når vi arbejder med de samme emner/temaer.  </a:t>
            </a:r>
          </a:p>
          <a:p>
            <a:r>
              <a:rPr lang="da-DK" sz="1400" i="0" dirty="0">
                <a:effectLst/>
                <a:latin typeface="Calibri" panose="020F0502020204030204" pitchFamily="34" charset="0"/>
                <a:ea typeface="Verdana" panose="020B0604030504040204" pitchFamily="34" charset="0"/>
              </a:rPr>
              <a:t>LVS – vores kollegaselskaber, vi kommer til at arbejde langt mere på tværs – både </a:t>
            </a:r>
            <a:r>
              <a:rPr lang="da-DK" sz="1400" i="0" dirty="0" err="1">
                <a:effectLst/>
                <a:latin typeface="Calibri" panose="020F0502020204030204" pitchFamily="34" charset="0"/>
                <a:ea typeface="Verdana" panose="020B0604030504040204" pitchFamily="34" charset="0"/>
              </a:rPr>
              <a:t>ift</a:t>
            </a:r>
            <a:r>
              <a:rPr lang="da-DK" sz="1400" i="0" dirty="0">
                <a:effectLst/>
                <a:latin typeface="Calibri" panose="020F0502020204030204" pitchFamily="34" charset="0"/>
                <a:ea typeface="Verdana" panose="020B0604030504040204" pitchFamily="34" charset="0"/>
              </a:rPr>
              <a:t> sundhedsreform, retningslinjer på tværs og det nye retningslinjesekretariat. Og så konkret OBS</a:t>
            </a:r>
            <a:endParaRPr lang="da-DK" sz="1400" i="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Vælg klogt – alignment – obs at det nu bliver set som sandheden</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Lægehåndbogen – den nye visningsplatform der skal udvikles </a:t>
            </a:r>
          </a:p>
          <a:p>
            <a:pPr algn="l"/>
            <a:endParaRPr lang="da-DK" sz="800" dirty="0"/>
          </a:p>
          <a:p>
            <a:pPr algn="l"/>
            <a:endParaRPr lang="da-DK" sz="800" dirty="0"/>
          </a:p>
          <a:p>
            <a:pPr algn="l"/>
            <a:r>
              <a:rPr lang="da-DK" sz="800" dirty="0"/>
              <a:t>Her forsøger vi at vise den forskel på </a:t>
            </a:r>
            <a:r>
              <a:rPr lang="da-DK" sz="800" dirty="0" err="1"/>
              <a:t>SSTs</a:t>
            </a:r>
            <a:r>
              <a:rPr lang="da-DK" sz="800" dirty="0"/>
              <a:t> dokumenter og DMPG-retningslinjerne som vi ønsker – især med fokus på at de skal komplementere hinanden. Det er intentionen, men vi er der ikke helt endnu. </a:t>
            </a:r>
          </a:p>
          <a:p>
            <a:pPr algn="l"/>
            <a:endParaRPr lang="da-DK" sz="800" dirty="0"/>
          </a:p>
          <a:p>
            <a:pPr algn="l"/>
            <a:r>
              <a:rPr lang="da-DK" sz="800" u="sng" dirty="0"/>
              <a:t>DMPG (brede) og NKA (punktnedslag)</a:t>
            </a:r>
          </a:p>
          <a:p>
            <a:pPr marL="171450" indent="-171450" algn="l">
              <a:buFont typeface="Arial" panose="020B0604020202020204" pitchFamily="34" charset="0"/>
              <a:buChar char="•"/>
            </a:pPr>
            <a:r>
              <a:rPr lang="da-DK" sz="800" dirty="0"/>
              <a:t>Faglige dokumenter </a:t>
            </a:r>
          </a:p>
          <a:p>
            <a:pPr marL="628650" lvl="1" indent="-171450" algn="l">
              <a:buFont typeface="Arial" panose="020B0604020202020204" pitchFamily="34" charset="0"/>
              <a:buChar char="•"/>
            </a:pPr>
            <a:r>
              <a:rPr lang="da-DK" sz="800" dirty="0"/>
              <a:t>Systematiske</a:t>
            </a:r>
            <a:r>
              <a:rPr lang="da-DK" sz="800" baseline="0" dirty="0"/>
              <a:t> udarbejdede udsagn, ikke juridisk bindende udsagn, den endelige beslutning vil altid i den konkrete situation være et fagligt skøn pba det retningsgivende dokument, patientsituation og præferencer og behandlerens kliniske vurdering</a:t>
            </a:r>
          </a:p>
          <a:p>
            <a:pPr marL="628650" lvl="1" indent="-171450" algn="l">
              <a:buFont typeface="Arial" panose="020B0604020202020204" pitchFamily="34" charset="0"/>
              <a:buChar char="•"/>
            </a:pPr>
            <a:r>
              <a:rPr lang="da-DK" sz="800" baseline="0" dirty="0"/>
              <a:t>Faglig rådgivning til sundhedsprofessionelle</a:t>
            </a:r>
            <a:endParaRPr lang="da-DK" sz="800" dirty="0"/>
          </a:p>
          <a:p>
            <a:pPr marL="628650" lvl="1" indent="-171450" algn="l">
              <a:buFont typeface="Arial" panose="020B0604020202020204" pitchFamily="34" charset="0"/>
              <a:buChar char="•"/>
            </a:pPr>
            <a:r>
              <a:rPr lang="da-DK" sz="800" dirty="0"/>
              <a:t>Beskriver hvad og relevant for hvem – men IKKE hvem der skal gøre noget</a:t>
            </a:r>
          </a:p>
          <a:p>
            <a:pPr algn="l"/>
            <a:endParaRPr lang="da-DK"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800" u="sng" dirty="0"/>
              <a:t>F</a:t>
            </a:r>
            <a:r>
              <a:rPr lang="da-DK" sz="800" b="0" i="0" u="sng" dirty="0"/>
              <a:t>orløbsbeskrivelse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800" dirty="0"/>
              <a:t>Organisatorisk dokument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800" dirty="0"/>
              <a:t>En samlet beskrivelse af et standardforløb for opsporing, udredning, visitation, behandling, kommunal indsats og opfølgning, herunder hvordan der arbejdes med recovery-orienteret rehabilitering i forløbet, samt faglige indsatser i både psykiatri og på socialområdet. </a:t>
            </a:r>
          </a:p>
          <a:p>
            <a:pPr marL="628650" lvl="1" indent="-171450" algn="l">
              <a:buFont typeface="Arial" panose="020B0604020202020204" pitchFamily="34" charset="0"/>
              <a:buChar char="•"/>
            </a:pPr>
            <a:r>
              <a:rPr lang="da-DK" sz="800" dirty="0"/>
              <a:t>Skal styrke den organisatoriske og faglige </a:t>
            </a:r>
            <a:r>
              <a:rPr lang="da-DK" sz="800" b="0" dirty="0"/>
              <a:t>kvalitet</a:t>
            </a:r>
            <a:r>
              <a:rPr lang="da-DK" sz="800" dirty="0"/>
              <a:t> i indsatserne og beskrive </a:t>
            </a:r>
            <a:r>
              <a:rPr lang="da-DK" sz="800" b="1" dirty="0"/>
              <a:t>opgavefordelingen</a:t>
            </a:r>
            <a:r>
              <a:rPr lang="da-DK" sz="800" dirty="0"/>
              <a:t> samt </a:t>
            </a:r>
            <a:r>
              <a:rPr lang="da-DK" sz="800" b="1" dirty="0"/>
              <a:t>koordinering og kommunikation </a:t>
            </a:r>
            <a:endParaRPr lang="da-DK" sz="800" dirty="0"/>
          </a:p>
          <a:p>
            <a:pPr algn="l"/>
            <a:endParaRPr lang="da-DK" sz="800" dirty="0"/>
          </a:p>
          <a:p>
            <a:pPr algn="l"/>
            <a:r>
              <a:rPr lang="da-DK" sz="800" u="sng" dirty="0"/>
              <a:t>Vejledninger SST</a:t>
            </a:r>
          </a:p>
          <a:p>
            <a:pPr marL="171450" indent="-171450" algn="l">
              <a:buFont typeface="Arial" panose="020B0604020202020204" pitchFamily="34" charset="0"/>
              <a:buChar char="•"/>
            </a:pPr>
            <a:r>
              <a:rPr lang="da-DK" sz="800" dirty="0"/>
              <a:t>Fortolkning af lovtekst</a:t>
            </a:r>
          </a:p>
          <a:p>
            <a:pPr marL="628650" lvl="1" indent="-171450" algn="l">
              <a:buFont typeface="Arial" panose="020B0604020202020204" pitchFamily="34" charset="0"/>
              <a:buChar char="•"/>
            </a:pPr>
            <a:r>
              <a:rPr lang="da-DK" sz="800" dirty="0"/>
              <a:t>Tværsektoriel</a:t>
            </a:r>
            <a:r>
              <a:rPr lang="da-DK" sz="800" baseline="0" dirty="0"/>
              <a:t>: </a:t>
            </a:r>
            <a:r>
              <a:rPr lang="da-DK" sz="800" dirty="0"/>
              <a:t>sekundær</a:t>
            </a:r>
            <a:r>
              <a:rPr lang="da-DK" sz="800" baseline="0" dirty="0"/>
              <a:t>sektor og primærsektor </a:t>
            </a:r>
          </a:p>
          <a:p>
            <a:pPr marL="628650" lvl="1" indent="-171450" algn="l">
              <a:buFont typeface="Arial" panose="020B0604020202020204" pitchFamily="34" charset="0"/>
              <a:buChar char="•"/>
            </a:pPr>
            <a:r>
              <a:rPr lang="da-DK" sz="800" baseline="0" dirty="0"/>
              <a:t>Uddyber hensigt med lov</a:t>
            </a:r>
          </a:p>
          <a:p>
            <a:pPr marL="628650" lvl="1" indent="-171450" algn="l">
              <a:buFont typeface="Arial" panose="020B0604020202020204" pitchFamily="34" charset="0"/>
              <a:buChar char="•"/>
            </a:pPr>
            <a:r>
              <a:rPr lang="da-DK" sz="800" baseline="0" dirty="0">
                <a:latin typeface="+mn-lt"/>
              </a:rPr>
              <a:t>Ikke juridisk bindende</a:t>
            </a:r>
          </a:p>
          <a:p>
            <a:pPr marL="171450" indent="-171450" algn="l">
              <a:buFontTx/>
              <a:buChar char="-"/>
            </a:pPr>
            <a:endParaRPr lang="da-DK" sz="800" baseline="0" dirty="0">
              <a:latin typeface="+mn-lt"/>
            </a:endParaRPr>
          </a:p>
          <a:p>
            <a:pPr algn="l"/>
            <a:endParaRPr lang="da-DK" sz="800" dirty="0"/>
          </a:p>
        </p:txBody>
      </p:sp>
      <p:sp>
        <p:nvSpPr>
          <p:cNvPr id="4" name="Pladsholder til slidenummer 3"/>
          <p:cNvSpPr>
            <a:spLocks noGrp="1"/>
          </p:cNvSpPr>
          <p:nvPr>
            <p:ph type="sldNum" sz="quarter" idx="10"/>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2021122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39DF8E9-546E-6F77-F34B-FF759F5BED0E}"/>
              </a:ext>
            </a:extLst>
          </p:cNvPr>
          <p:cNvSpPr/>
          <p:nvPr userDrawn="1"/>
        </p:nvSpPr>
        <p:spPr>
          <a:xfrm>
            <a:off x="1014413" y="1206500"/>
            <a:ext cx="10088562" cy="467201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dirty="0"/>
              <a:t>Klik for at redigere i master</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9" name="Pladsholder til billede 8"/>
          <p:cNvSpPr>
            <a:spLocks noGrp="1"/>
          </p:cNvSpPr>
          <p:nvPr>
            <p:ph type="pic" sz="quarter" idx="13"/>
          </p:nvPr>
        </p:nvSpPr>
        <p:spPr>
          <a:xfrm>
            <a:off x="1524001" y="1522316"/>
            <a:ext cx="4762499" cy="4104750"/>
          </a:xfrm>
        </p:spPr>
        <p:txBody>
          <a:bodyPr rtlCol="0">
            <a:normAutofit/>
          </a:bodyPr>
          <a:lstStyle>
            <a:lvl1pPr marL="0" indent="0">
              <a:buNone/>
              <a:defRPr/>
            </a:lvl1pPr>
          </a:lstStyle>
          <a:p>
            <a:pPr lvl="0"/>
            <a:endParaRPr lang="da-DK" noProof="0"/>
          </a:p>
        </p:txBody>
      </p:sp>
    </p:spTree>
    <p:extLst>
      <p:ext uri="{BB962C8B-B14F-4D97-AF65-F5344CB8AC3E}">
        <p14:creationId xmlns:p14="http://schemas.microsoft.com/office/powerpoint/2010/main" val="68156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Tree>
    <p:extLst>
      <p:ext uri="{BB962C8B-B14F-4D97-AF65-F5344CB8AC3E}">
        <p14:creationId xmlns:p14="http://schemas.microsoft.com/office/powerpoint/2010/main" val="303267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27203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4902"/>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dirty="0"/>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3084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dirty="0"/>
              <a:t>Klik for at redigere i master</a:t>
            </a:r>
          </a:p>
        </p:txBody>
      </p:sp>
      <p:sp>
        <p:nvSpPr>
          <p:cNvPr id="3" name="Pladsholder til indhold 2"/>
          <p:cNvSpPr>
            <a:spLocks noGrp="1"/>
          </p:cNvSpPr>
          <p:nvPr>
            <p:ph idx="1"/>
          </p:nvPr>
        </p:nvSpPr>
        <p:spPr>
          <a:xfrm>
            <a:off x="838200" y="1846907"/>
            <a:ext cx="10515600" cy="4399984"/>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74388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6908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5646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dirty="0"/>
              <a:t>Klik for at redigere i master</a:t>
            </a:r>
          </a:p>
        </p:txBody>
      </p:sp>
    </p:spTree>
    <p:extLst>
      <p:ext uri="{BB962C8B-B14F-4D97-AF65-F5344CB8AC3E}">
        <p14:creationId xmlns:p14="http://schemas.microsoft.com/office/powerpoint/2010/main" val="404347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2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Tree>
    <p:extLst>
      <p:ext uri="{BB962C8B-B14F-4D97-AF65-F5344CB8AC3E}">
        <p14:creationId xmlns:p14="http://schemas.microsoft.com/office/powerpoint/2010/main" val="280069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6E6"/>
        </a:solidFill>
        <a:effectLst/>
      </p:bgPr>
    </p:bg>
    <p:spTree>
      <p:nvGrpSpPr>
        <p:cNvPr id="1" name=""/>
        <p:cNvGrpSpPr/>
        <p:nvPr/>
      </p:nvGrpSpPr>
      <p:grpSpPr>
        <a:xfrm>
          <a:off x="0" y="0"/>
          <a:ext cx="0" cy="0"/>
          <a:chOff x="0" y="0"/>
          <a:chExt cx="0" cy="0"/>
        </a:xfrm>
      </p:grpSpPr>
      <p:sp>
        <p:nvSpPr>
          <p:cNvPr id="1026" name="Pladsholder til titel 1">
            <a:extLst>
              <a:ext uri="{FF2B5EF4-FFF2-40B4-BE49-F238E27FC236}">
                <a16:creationId xmlns:a16="http://schemas.microsoft.com/office/drawing/2014/main" id="{E76B405D-F0A1-8244-9043-92BF56635758}"/>
              </a:ext>
            </a:extLst>
          </p:cNvPr>
          <p:cNvSpPr>
            <a:spLocks noGrp="1" noChangeArrowheads="1"/>
          </p:cNvSpPr>
          <p:nvPr>
            <p:ph type="title"/>
          </p:nvPr>
        </p:nvSpPr>
        <p:spPr bwMode="auto">
          <a:xfrm>
            <a:off x="838200" y="860425"/>
            <a:ext cx="10515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7" name="Pladsholder til tekst 2">
            <a:extLst>
              <a:ext uri="{FF2B5EF4-FFF2-40B4-BE49-F238E27FC236}">
                <a16:creationId xmlns:a16="http://schemas.microsoft.com/office/drawing/2014/main" id="{08148924-74EA-1442-E420-DFBFB6843A01}"/>
              </a:ext>
            </a:extLst>
          </p:cNvPr>
          <p:cNvSpPr>
            <a:spLocks noGrp="1" noChangeArrowheads="1"/>
          </p:cNvSpPr>
          <p:nvPr>
            <p:ph type="body" idx="1"/>
          </p:nvPr>
        </p:nvSpPr>
        <p:spPr bwMode="auto">
          <a:xfrm>
            <a:off x="838200" y="1754188"/>
            <a:ext cx="10515600"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a:extLst>
              <a:ext uri="{FF2B5EF4-FFF2-40B4-BE49-F238E27FC236}">
                <a16:creationId xmlns:a16="http://schemas.microsoft.com/office/drawing/2014/main" id="{966C70E6-936D-7694-C432-DBBA67047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da-DK"/>
          </a:p>
        </p:txBody>
      </p:sp>
      <p:sp>
        <p:nvSpPr>
          <p:cNvPr id="5" name="Pladsholder til sidefod 4">
            <a:extLst>
              <a:ext uri="{FF2B5EF4-FFF2-40B4-BE49-F238E27FC236}">
                <a16:creationId xmlns:a16="http://schemas.microsoft.com/office/drawing/2014/main" id="{91A6080B-28A4-6EFA-61FF-C97526998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slidenummer 5">
            <a:extLst>
              <a:ext uri="{FF2B5EF4-FFF2-40B4-BE49-F238E27FC236}">
                <a16:creationId xmlns:a16="http://schemas.microsoft.com/office/drawing/2014/main" id="{FF6BD0FB-4BF7-3260-836B-0E5E05CE9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C61526-D69A-4D58-8677-685C17C1AD5A}" type="slidenum">
              <a:rPr lang="da-DK"/>
              <a:pPr>
                <a:defRPr/>
              </a:pPr>
              <a:t>‹nr.›</a:t>
            </a:fld>
            <a:endParaRPr lang="da-DK"/>
          </a:p>
        </p:txBody>
      </p:sp>
      <p:pic>
        <p:nvPicPr>
          <p:cNvPr id="1031" name="Billede 6">
            <a:extLst>
              <a:ext uri="{FF2B5EF4-FFF2-40B4-BE49-F238E27FC236}">
                <a16:creationId xmlns:a16="http://schemas.microsoft.com/office/drawing/2014/main" id="{F51B56C9-A63A-425C-CF22-8FBC1FF3F19F}"/>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66688" y="153988"/>
            <a:ext cx="134302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Billede 8">
            <a:extLst>
              <a:ext uri="{FF2B5EF4-FFF2-40B4-BE49-F238E27FC236}">
                <a16:creationId xmlns:a16="http://schemas.microsoft.com/office/drawing/2014/main" id="{469E43FF-E42A-C4B9-6560-8632CFE88CF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378700" y="6254750"/>
            <a:ext cx="45053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panose="020F0502020204030204" pitchFamily="34" charset="0"/>
        </a:defRPr>
      </a:lvl2pPr>
      <a:lvl3pPr algn="l" rtl="0" eaLnBrk="0" fontAlgn="base" hangingPunct="0">
        <a:lnSpc>
          <a:spcPct val="90000"/>
        </a:lnSpc>
        <a:spcBef>
          <a:spcPct val="0"/>
        </a:spcBef>
        <a:spcAft>
          <a:spcPct val="0"/>
        </a:spcAft>
        <a:defRPr sz="4400">
          <a:solidFill>
            <a:schemeClr val="tx2"/>
          </a:solidFill>
          <a:latin typeface="Calibri" panose="020F0502020204030204" pitchFamily="34" charset="0"/>
        </a:defRPr>
      </a:lvl3pPr>
      <a:lvl4pPr algn="l" rtl="0" eaLnBrk="0" fontAlgn="base" hangingPunct="0">
        <a:lnSpc>
          <a:spcPct val="90000"/>
        </a:lnSpc>
        <a:spcBef>
          <a:spcPct val="0"/>
        </a:spcBef>
        <a:spcAft>
          <a:spcPct val="0"/>
        </a:spcAft>
        <a:defRPr sz="4400">
          <a:solidFill>
            <a:schemeClr val="tx2"/>
          </a:solidFill>
          <a:latin typeface="Calibri" panose="020F0502020204030204" pitchFamily="34" charset="0"/>
        </a:defRPr>
      </a:lvl4pPr>
      <a:lvl5pPr algn="l" rtl="0" eaLnBrk="0" fontAlgn="base" hangingPunct="0">
        <a:lnSpc>
          <a:spcPct val="90000"/>
        </a:lnSpc>
        <a:spcBef>
          <a:spcPct val="0"/>
        </a:spcBef>
        <a:spcAft>
          <a:spcPct val="0"/>
        </a:spcAft>
        <a:defRPr sz="4400">
          <a:solidFill>
            <a:schemeClr val="tx2"/>
          </a:solidFill>
          <a:latin typeface="Calibri" panose="020F0502020204030204" pitchFamily="34" charset="0"/>
        </a:defRPr>
      </a:lvl5pPr>
      <a:lvl6pPr marL="457200" algn="l" rtl="0" fontAlgn="base">
        <a:lnSpc>
          <a:spcPct val="90000"/>
        </a:lnSpc>
        <a:spcBef>
          <a:spcPct val="0"/>
        </a:spcBef>
        <a:spcAft>
          <a:spcPct val="0"/>
        </a:spcAft>
        <a:defRPr sz="4400">
          <a:solidFill>
            <a:schemeClr val="tx2"/>
          </a:solidFill>
          <a:latin typeface="Calibri" panose="020F0502020204030204" pitchFamily="34" charset="0"/>
        </a:defRPr>
      </a:lvl6pPr>
      <a:lvl7pPr marL="914400" algn="l" rtl="0" fontAlgn="base">
        <a:lnSpc>
          <a:spcPct val="90000"/>
        </a:lnSpc>
        <a:spcBef>
          <a:spcPct val="0"/>
        </a:spcBef>
        <a:spcAft>
          <a:spcPct val="0"/>
        </a:spcAft>
        <a:defRPr sz="4400">
          <a:solidFill>
            <a:schemeClr val="tx2"/>
          </a:solidFill>
          <a:latin typeface="Calibri" panose="020F0502020204030204" pitchFamily="34" charset="0"/>
        </a:defRPr>
      </a:lvl7pPr>
      <a:lvl8pPr marL="1371600" algn="l" rtl="0" fontAlgn="base">
        <a:lnSpc>
          <a:spcPct val="90000"/>
        </a:lnSpc>
        <a:spcBef>
          <a:spcPct val="0"/>
        </a:spcBef>
        <a:spcAft>
          <a:spcPct val="0"/>
        </a:spcAft>
        <a:defRPr sz="4400">
          <a:solidFill>
            <a:schemeClr val="tx2"/>
          </a:solidFill>
          <a:latin typeface="Calibri" panose="020F0502020204030204" pitchFamily="34" charset="0"/>
        </a:defRPr>
      </a:lvl8pPr>
      <a:lvl9pPr marL="1828800" algn="l" rtl="0" fontAlgn="base">
        <a:lnSpc>
          <a:spcPct val="90000"/>
        </a:lnSpc>
        <a:spcBef>
          <a:spcPct val="0"/>
        </a:spcBef>
        <a:spcAft>
          <a:spcPct val="0"/>
        </a:spcAft>
        <a:defRPr sz="4400">
          <a:solidFill>
            <a:schemeClr val="tx2"/>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7">
            <a:extLst>
              <a:ext uri="{FF2B5EF4-FFF2-40B4-BE49-F238E27FC236}">
                <a16:creationId xmlns:a16="http://schemas.microsoft.com/office/drawing/2014/main" id="{DB9577EE-815E-E110-2305-59296AB233F3}"/>
              </a:ext>
            </a:extLst>
          </p:cNvPr>
          <p:cNvSpPr>
            <a:spLocks noGrp="1"/>
          </p:cNvSpPr>
          <p:nvPr>
            <p:ph type="ctrTitle"/>
          </p:nvPr>
        </p:nvSpPr>
        <p:spPr>
          <a:xfrm>
            <a:off x="5096258" y="1450849"/>
            <a:ext cx="5571743" cy="4176217"/>
          </a:xfrm>
        </p:spPr>
        <p:txBody>
          <a:bodyPr anchor="t">
            <a:noAutofit/>
          </a:bodyPr>
          <a:lst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lnSpc>
                <a:spcPct val="100000"/>
              </a:lnSpc>
            </a:pPr>
            <a:r>
              <a:rPr lang="da-DK" sz="3733" b="1" dirty="0">
                <a:solidFill>
                  <a:schemeClr val="accent1"/>
                </a:solidFill>
              </a:rPr>
              <a:t>D</a:t>
            </a:r>
            <a:r>
              <a:rPr lang="da-DK" sz="3733" b="1" dirty="0"/>
              <a:t>anske </a:t>
            </a:r>
            <a:r>
              <a:rPr lang="da-DK" sz="3733" b="1" dirty="0">
                <a:solidFill>
                  <a:schemeClr val="accent1"/>
                </a:solidFill>
              </a:rPr>
              <a:t>M</a:t>
            </a:r>
            <a:r>
              <a:rPr lang="da-DK" sz="3733" b="1" dirty="0"/>
              <a:t>ultidisciplinære </a:t>
            </a:r>
            <a:r>
              <a:rPr lang="da-DK" sz="3733" b="1" dirty="0">
                <a:solidFill>
                  <a:schemeClr val="accent1"/>
                </a:solidFill>
              </a:rPr>
              <a:t>P</a:t>
            </a:r>
            <a:r>
              <a:rPr lang="da-DK" sz="3733" b="1" dirty="0"/>
              <a:t>sykiatri </a:t>
            </a:r>
            <a:r>
              <a:rPr lang="da-DK" sz="3733" b="1" dirty="0">
                <a:solidFill>
                  <a:schemeClr val="accent1"/>
                </a:solidFill>
              </a:rPr>
              <a:t>G</a:t>
            </a:r>
            <a:r>
              <a:rPr lang="da-DK" sz="3733" b="1" dirty="0"/>
              <a:t>rupper</a:t>
            </a:r>
            <a:r>
              <a:rPr lang="da-DK" sz="3600" b="1" dirty="0"/>
              <a:t> </a:t>
            </a:r>
            <a:br>
              <a:rPr lang="da-DK" sz="2000" b="1" dirty="0"/>
            </a:br>
            <a:br>
              <a:rPr lang="da-DK" sz="2000" b="1" dirty="0"/>
            </a:br>
            <a:br>
              <a:rPr lang="da-DK" sz="2000" b="1" dirty="0"/>
            </a:br>
            <a:r>
              <a:rPr lang="da-DK" sz="2800" b="1" dirty="0"/>
              <a:t>VELKOMMEN</a:t>
            </a:r>
            <a:br>
              <a:rPr lang="da-DK" sz="2000" dirty="0"/>
            </a:br>
            <a:r>
              <a:rPr lang="da-DK" sz="2000" dirty="0"/>
              <a:t>v/Anders Meinert Pedersen</a:t>
            </a:r>
            <a:br>
              <a:rPr lang="da-DK" sz="2000" dirty="0"/>
            </a:br>
            <a:r>
              <a:rPr lang="da-DK" sz="2000" dirty="0"/>
              <a:t>Lægefaglig direktør </a:t>
            </a:r>
            <a:br>
              <a:rPr lang="da-DK" sz="2000" dirty="0"/>
            </a:br>
            <a:br>
              <a:rPr lang="da-DK" sz="2000" dirty="0"/>
            </a:br>
            <a:br>
              <a:rPr lang="da-DK" sz="2000" b="1" dirty="0"/>
            </a:br>
            <a:r>
              <a:rPr lang="da-DK" sz="2000" b="1" dirty="0"/>
              <a:t>DMPG-dag</a:t>
            </a:r>
            <a:br>
              <a:rPr lang="da-DK" sz="2000" b="1" dirty="0"/>
            </a:br>
            <a:r>
              <a:rPr lang="da-DK" sz="2000" b="1" dirty="0"/>
              <a:t>6.november 2024</a:t>
            </a:r>
            <a:endParaRPr lang="da-DK" sz="1600" b="1" dirty="0"/>
          </a:p>
        </p:txBody>
      </p:sp>
      <p:sp>
        <p:nvSpPr>
          <p:cNvPr id="3" name="Undertitel 2"/>
          <p:cNvSpPr>
            <a:spLocks noGrp="1"/>
          </p:cNvSpPr>
          <p:nvPr>
            <p:ph type="subTitle" idx="1"/>
          </p:nvPr>
        </p:nvSpPr>
        <p:spPr>
          <a:xfrm>
            <a:off x="6561575" y="4884822"/>
            <a:ext cx="2125227" cy="742245"/>
          </a:xfrm>
        </p:spPr>
        <p:txBody>
          <a:bodyPr/>
          <a:lst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a-DK" b="1" u="sng" dirty="0"/>
              <a:t> </a:t>
            </a:r>
          </a:p>
        </p:txBody>
      </p:sp>
      <p:pic>
        <p:nvPicPr>
          <p:cNvPr id="2" name="Billede 1" descr="Et billede, der indeholder plante, udendørs, blomst, græs&#10;&#10;Beskrivelsen er genereret automatisk">
            <a:extLst>
              <a:ext uri="{FF2B5EF4-FFF2-40B4-BE49-F238E27FC236}">
                <a16:creationId xmlns:a16="http://schemas.microsoft.com/office/drawing/2014/main" id="{2F4982A1-94F6-5633-EB29-B51A0CA4B5CA}"/>
              </a:ext>
            </a:extLst>
          </p:cNvPr>
          <p:cNvPicPr>
            <a:picLocks noChangeAspect="1"/>
          </p:cNvPicPr>
          <p:nvPr/>
        </p:nvPicPr>
        <p:blipFill>
          <a:blip r:embed="rId3"/>
          <a:stretch>
            <a:fillRect/>
          </a:stretch>
        </p:blipFill>
        <p:spPr>
          <a:xfrm>
            <a:off x="1294500" y="1452113"/>
            <a:ext cx="3348848" cy="4169436"/>
          </a:xfrm>
          <a:prstGeom prst="rect">
            <a:avLst/>
          </a:prstGeom>
        </p:spPr>
      </p:pic>
    </p:spTree>
    <p:extLst>
      <p:ext uri="{BB962C8B-B14F-4D97-AF65-F5344CB8AC3E}">
        <p14:creationId xmlns:p14="http://schemas.microsoft.com/office/powerpoint/2010/main" val="3822609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l: nedad 2">
            <a:extLst>
              <a:ext uri="{FF2B5EF4-FFF2-40B4-BE49-F238E27FC236}">
                <a16:creationId xmlns:a16="http://schemas.microsoft.com/office/drawing/2014/main" id="{61A03999-A4D4-24B5-F32D-7963E749C8F5}"/>
              </a:ext>
            </a:extLst>
          </p:cNvPr>
          <p:cNvSpPr/>
          <p:nvPr/>
        </p:nvSpPr>
        <p:spPr>
          <a:xfrm>
            <a:off x="9240796" y="1087351"/>
            <a:ext cx="484632" cy="77987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dirty="0"/>
              <a:t> </a:t>
            </a:r>
          </a:p>
        </p:txBody>
      </p:sp>
      <p:sp>
        <p:nvSpPr>
          <p:cNvPr id="2" name="Titel 1">
            <a:extLst>
              <a:ext uri="{FF2B5EF4-FFF2-40B4-BE49-F238E27FC236}">
                <a16:creationId xmlns:a16="http://schemas.microsoft.com/office/drawing/2014/main" id="{DCDE24FF-1FF6-0528-DA7B-329DE074B26F}"/>
              </a:ext>
            </a:extLst>
          </p:cNvPr>
          <p:cNvSpPr>
            <a:spLocks noGrp="1"/>
          </p:cNvSpPr>
          <p:nvPr>
            <p:ph type="title"/>
          </p:nvPr>
        </p:nvSpPr>
        <p:spPr>
          <a:xfrm>
            <a:off x="970428" y="456913"/>
            <a:ext cx="10515600" cy="772351"/>
          </a:xfrm>
        </p:spPr>
        <p:txBody>
          <a:bodyPr/>
          <a:lstStyle/>
          <a:p>
            <a:pPr algn="ctr"/>
            <a:r>
              <a:rPr lang="da-DK" sz="4400" dirty="0"/>
              <a:t>Nye DMPG-retningslinjer på vej</a:t>
            </a:r>
            <a:endParaRPr lang="da-DK" dirty="0"/>
          </a:p>
        </p:txBody>
      </p:sp>
      <p:graphicFrame>
        <p:nvGraphicFramePr>
          <p:cNvPr id="7" name="Pladsholder til indhold 6">
            <a:extLst>
              <a:ext uri="{FF2B5EF4-FFF2-40B4-BE49-F238E27FC236}">
                <a16:creationId xmlns:a16="http://schemas.microsoft.com/office/drawing/2014/main" id="{8A39A8B9-79D3-1040-6142-A18EE1309797}"/>
              </a:ext>
            </a:extLst>
          </p:cNvPr>
          <p:cNvGraphicFramePr>
            <a:graphicFrameLocks noGrp="1"/>
          </p:cNvGraphicFramePr>
          <p:nvPr>
            <p:ph idx="1"/>
          </p:nvPr>
        </p:nvGraphicFramePr>
        <p:xfrm>
          <a:off x="838200" y="1477287"/>
          <a:ext cx="10780056" cy="4220526"/>
        </p:xfrm>
        <a:graphic>
          <a:graphicData uri="http://schemas.openxmlformats.org/drawingml/2006/table">
            <a:tbl>
              <a:tblPr/>
              <a:tblGrid>
                <a:gridCol w="741854">
                  <a:extLst>
                    <a:ext uri="{9D8B030D-6E8A-4147-A177-3AD203B41FA5}">
                      <a16:colId xmlns:a16="http://schemas.microsoft.com/office/drawing/2014/main" val="1431138375"/>
                    </a:ext>
                  </a:extLst>
                </a:gridCol>
                <a:gridCol w="4474306">
                  <a:extLst>
                    <a:ext uri="{9D8B030D-6E8A-4147-A177-3AD203B41FA5}">
                      <a16:colId xmlns:a16="http://schemas.microsoft.com/office/drawing/2014/main" val="2449333081"/>
                    </a:ext>
                  </a:extLst>
                </a:gridCol>
                <a:gridCol w="463658">
                  <a:extLst>
                    <a:ext uri="{9D8B030D-6E8A-4147-A177-3AD203B41FA5}">
                      <a16:colId xmlns:a16="http://schemas.microsoft.com/office/drawing/2014/main" val="978198901"/>
                    </a:ext>
                  </a:extLst>
                </a:gridCol>
                <a:gridCol w="463658">
                  <a:extLst>
                    <a:ext uri="{9D8B030D-6E8A-4147-A177-3AD203B41FA5}">
                      <a16:colId xmlns:a16="http://schemas.microsoft.com/office/drawing/2014/main" val="1960511244"/>
                    </a:ext>
                  </a:extLst>
                </a:gridCol>
                <a:gridCol w="463658">
                  <a:extLst>
                    <a:ext uri="{9D8B030D-6E8A-4147-A177-3AD203B41FA5}">
                      <a16:colId xmlns:a16="http://schemas.microsoft.com/office/drawing/2014/main" val="663242213"/>
                    </a:ext>
                  </a:extLst>
                </a:gridCol>
                <a:gridCol w="463658">
                  <a:extLst>
                    <a:ext uri="{9D8B030D-6E8A-4147-A177-3AD203B41FA5}">
                      <a16:colId xmlns:a16="http://schemas.microsoft.com/office/drawing/2014/main" val="773317160"/>
                    </a:ext>
                  </a:extLst>
                </a:gridCol>
                <a:gridCol w="463658">
                  <a:extLst>
                    <a:ext uri="{9D8B030D-6E8A-4147-A177-3AD203B41FA5}">
                      <a16:colId xmlns:a16="http://schemas.microsoft.com/office/drawing/2014/main" val="3966411423"/>
                    </a:ext>
                  </a:extLst>
                </a:gridCol>
                <a:gridCol w="463658">
                  <a:extLst>
                    <a:ext uri="{9D8B030D-6E8A-4147-A177-3AD203B41FA5}">
                      <a16:colId xmlns:a16="http://schemas.microsoft.com/office/drawing/2014/main" val="4185198831"/>
                    </a:ext>
                  </a:extLst>
                </a:gridCol>
                <a:gridCol w="463658">
                  <a:extLst>
                    <a:ext uri="{9D8B030D-6E8A-4147-A177-3AD203B41FA5}">
                      <a16:colId xmlns:a16="http://schemas.microsoft.com/office/drawing/2014/main" val="1717221322"/>
                    </a:ext>
                  </a:extLst>
                </a:gridCol>
                <a:gridCol w="463658">
                  <a:extLst>
                    <a:ext uri="{9D8B030D-6E8A-4147-A177-3AD203B41FA5}">
                      <a16:colId xmlns:a16="http://schemas.microsoft.com/office/drawing/2014/main" val="227110297"/>
                    </a:ext>
                  </a:extLst>
                </a:gridCol>
                <a:gridCol w="463658">
                  <a:extLst>
                    <a:ext uri="{9D8B030D-6E8A-4147-A177-3AD203B41FA5}">
                      <a16:colId xmlns:a16="http://schemas.microsoft.com/office/drawing/2014/main" val="524500373"/>
                    </a:ext>
                  </a:extLst>
                </a:gridCol>
                <a:gridCol w="463658">
                  <a:extLst>
                    <a:ext uri="{9D8B030D-6E8A-4147-A177-3AD203B41FA5}">
                      <a16:colId xmlns:a16="http://schemas.microsoft.com/office/drawing/2014/main" val="1819702139"/>
                    </a:ext>
                  </a:extLst>
                </a:gridCol>
                <a:gridCol w="463658">
                  <a:extLst>
                    <a:ext uri="{9D8B030D-6E8A-4147-A177-3AD203B41FA5}">
                      <a16:colId xmlns:a16="http://schemas.microsoft.com/office/drawing/2014/main" val="1197690536"/>
                    </a:ext>
                  </a:extLst>
                </a:gridCol>
                <a:gridCol w="463658">
                  <a:extLst>
                    <a:ext uri="{9D8B030D-6E8A-4147-A177-3AD203B41FA5}">
                      <a16:colId xmlns:a16="http://schemas.microsoft.com/office/drawing/2014/main" val="2169395278"/>
                    </a:ext>
                  </a:extLst>
                </a:gridCol>
              </a:tblGrid>
              <a:tr h="484322">
                <a:tc gridSpan="2">
                  <a:txBody>
                    <a:bodyPr/>
                    <a:lstStyle/>
                    <a:p>
                      <a:pPr algn="ctr" fontAlgn="ctr"/>
                      <a:endParaRPr lang="da-DK" sz="1200" b="1" i="0" u="none" strike="noStrike" dirty="0">
                        <a:solidFill>
                          <a:srgbClr val="000000"/>
                        </a:solidFill>
                        <a:effectLst/>
                        <a:latin typeface="Calibri" panose="020F0502020204030204" pitchFamily="34" charset="0"/>
                      </a:endParaRPr>
                    </a:p>
                    <a:p>
                      <a:pPr algn="ctr" fontAlgn="ctr"/>
                      <a:r>
                        <a:rPr lang="da-DK" sz="1400" b="1" i="0" u="none" strike="noStrike" dirty="0">
                          <a:solidFill>
                            <a:srgbClr val="000000"/>
                          </a:solidFill>
                          <a:effectLst/>
                          <a:latin typeface="Calibri" panose="020F0502020204030204" pitchFamily="34" charset="0"/>
                        </a:rPr>
                        <a:t>Tidsplan DMPG-retningslinjer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da-DK"/>
                    </a:p>
                  </a:txBody>
                  <a:tcPr/>
                </a:tc>
                <a:tc gridSpan="4">
                  <a:txBody>
                    <a:bodyPr/>
                    <a:lstStyle/>
                    <a:p>
                      <a:pPr algn="ctr" fontAlgn="ctr"/>
                      <a:r>
                        <a:rPr lang="da-DK" sz="1100" b="1" i="0" u="none" strike="noStrike">
                          <a:solidFill>
                            <a:srgbClr val="000000"/>
                          </a:solidFill>
                          <a:effectLst/>
                          <a:latin typeface="Calibri" panose="020F0502020204030204" pitchFamily="34" charset="0"/>
                        </a:rPr>
                        <a:t>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gridSpan="4">
                  <a:txBody>
                    <a:bodyPr/>
                    <a:lstStyle/>
                    <a:p>
                      <a:pPr algn="ctr" fontAlgn="ctr"/>
                      <a:r>
                        <a:rPr lang="da-DK" sz="1100" b="1" i="0" u="none" strike="noStrike" dirty="0">
                          <a:solidFill>
                            <a:srgbClr val="000000"/>
                          </a:solidFill>
                          <a:effectLst/>
                          <a:latin typeface="Calibri" panose="020F0502020204030204" pitchFamily="34" charset="0"/>
                        </a:rPr>
                        <a:t>2024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gridSpan="4">
                  <a:txBody>
                    <a:bodyPr/>
                    <a:lstStyle/>
                    <a:p>
                      <a:pPr algn="ctr" fontAlgn="ctr"/>
                      <a:r>
                        <a:rPr lang="da-DK" sz="1100" b="1" i="0" u="none" strike="noStrike" dirty="0">
                          <a:solidFill>
                            <a:srgbClr val="000000"/>
                          </a:solidFill>
                          <a:effectLst/>
                          <a:latin typeface="Calibri" panose="020F0502020204030204" pitchFamily="34" charset="0"/>
                        </a:rPr>
                        <a:t>2025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734293768"/>
                  </a:ext>
                </a:extLst>
              </a:tr>
              <a:tr h="345640">
                <a:tc>
                  <a:txBody>
                    <a:bodyPr/>
                    <a:lstStyle/>
                    <a:p>
                      <a:pPr algn="l" fontAlgn="b"/>
                      <a:r>
                        <a:rPr lang="da-DK"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da-DK" sz="1100" b="1"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dirty="0">
                          <a:solidFill>
                            <a:srgbClr val="000000"/>
                          </a:solidFill>
                          <a:effectLst/>
                          <a:latin typeface="Calibri" panose="020F0502020204030204" pitchFamily="34" charset="0"/>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a:solidFill>
                            <a:srgbClr val="000000"/>
                          </a:solidFill>
                          <a:effectLst/>
                          <a:latin typeface="Calibri" panose="020F0502020204030204" pitchFamily="34" charset="0"/>
                        </a:rPr>
                        <a:t>Q3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1100" b="0" i="0" u="none" strike="noStrike" dirty="0">
                          <a:solidFill>
                            <a:srgbClr val="000000"/>
                          </a:solidFill>
                          <a:effectLst/>
                          <a:latin typeface="Calibri" panose="020F0502020204030204" pitchFamily="34" charset="0"/>
                        </a:rPr>
                        <a:t>Q4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320027"/>
                  </a:ext>
                </a:extLst>
              </a:tr>
              <a:tr h="345640">
                <a:tc>
                  <a:txBody>
                    <a:bodyPr/>
                    <a:lstStyle/>
                    <a:p>
                      <a:pPr algn="l" fontAlgn="ctr"/>
                      <a:r>
                        <a:rPr lang="da-DK" sz="1100" b="1" i="0" u="none" strike="noStrike" dirty="0">
                          <a:solidFill>
                            <a:srgbClr val="000000"/>
                          </a:solidFill>
                          <a:effectLst/>
                          <a:latin typeface="Calibri" panose="020F0502020204030204" pitchFamily="34" charset="0"/>
                        </a:rPr>
                        <a:t> SKZ</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ECT til patienter med behandlingsresistent skizofreni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1000" b="1" i="0" u="none" strike="noStrike" dirty="0">
                          <a:solidFill>
                            <a:srgbClr val="000000"/>
                          </a:solidFill>
                          <a:effectLst/>
                          <a:latin typeface="Calibri" panose="020F0502020204030204" pitchFamily="34" charset="0"/>
                        </a:rPr>
                        <a:t>EH 16.10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424465"/>
                  </a:ext>
                </a:extLst>
              </a:tr>
              <a:tr h="329181">
                <a:tc>
                  <a:txBody>
                    <a:bodyPr/>
                    <a:lstStyle/>
                    <a:p>
                      <a:pPr algn="l" fontAlgn="ctr"/>
                      <a:r>
                        <a:rPr lang="da-DK"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Kognition og socialkognition - udredning og behandling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1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300627"/>
                  </a:ext>
                </a:extLst>
              </a:tr>
              <a:tr h="345640">
                <a:tc>
                  <a:txBody>
                    <a:bodyPr/>
                    <a:lstStyle/>
                    <a:p>
                      <a:pPr algn="l" fontAlgn="ctr"/>
                      <a:r>
                        <a:rPr lang="da-DK"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da-DK" sz="1100" b="1" i="0" u="none" strike="noStrike">
                          <a:solidFill>
                            <a:srgbClr val="294711"/>
                          </a:solidFill>
                          <a:effectLst/>
                          <a:latin typeface="Calibri" panose="020F0502020204030204" pitchFamily="34" charset="0"/>
                        </a:rPr>
                        <a:t>Negative symptomer - udredning og behandling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10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385093"/>
                  </a:ext>
                </a:extLst>
              </a:tr>
              <a:tr h="345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1100" b="1" i="0" u="none" strike="noStrike" dirty="0">
                          <a:solidFill>
                            <a:srgbClr val="000000"/>
                          </a:solidFill>
                          <a:effectLst/>
                          <a:latin typeface="Calibri" panose="020F0502020204030204" pitchFamily="34" charset="0"/>
                        </a:rPr>
                        <a:t> DEP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Udredning af depression, både børn-unge og voksne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1000" b="1" i="0" u="none" strike="noStrike" dirty="0">
                          <a:solidFill>
                            <a:srgbClr val="000000"/>
                          </a:solidFill>
                          <a:effectLst/>
                          <a:latin typeface="Calibri" panose="020F0502020204030204" pitchFamily="34" charset="0"/>
                        </a:rPr>
                        <a:t>EH   2.10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576188"/>
                  </a:ext>
                </a:extLst>
              </a:tr>
              <a:tr h="329181">
                <a:tc>
                  <a:txBody>
                    <a:bodyPr/>
                    <a:lstStyle/>
                    <a:p>
                      <a:pPr algn="ctr" fontAlgn="ctr"/>
                      <a:endParaRPr lang="da-DK"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Farmakologisk behandling af depression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da-DK" sz="900" b="1" i="0" u="none" strike="noStrike">
                        <a:solidFill>
                          <a:srgbClr val="29471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da-DK" sz="900" b="1" i="0" u="none" strike="noStrike">
                        <a:solidFill>
                          <a:srgbClr val="29471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da-DK" sz="900" b="1" i="0" u="none" strike="noStrike">
                        <a:solidFill>
                          <a:srgbClr val="29471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endParaRPr lang="da-DK" sz="900" b="1" i="0" u="none" strike="noStrike">
                        <a:solidFill>
                          <a:srgbClr val="29471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a-DK"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84D"/>
                    </a:solidFill>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da-DK" sz="9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146238"/>
                  </a:ext>
                </a:extLst>
              </a:tr>
              <a:tr h="329181">
                <a:tc>
                  <a:txBody>
                    <a:bodyPr/>
                    <a:lstStyle/>
                    <a:p>
                      <a:pPr algn="l" fontAlgn="ctr"/>
                      <a:r>
                        <a:rPr lang="da-DK" sz="1100" b="1" i="0" u="none" strike="noStrike" dirty="0">
                          <a:solidFill>
                            <a:srgbClr val="000000"/>
                          </a:solidFill>
                          <a:effectLst/>
                          <a:latin typeface="Calibri" panose="020F0502020204030204" pitchFamily="34" charset="0"/>
                        </a:rPr>
                        <a:t> ADHD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Udredning af børn og unge for ADHD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a-DK" sz="1000" b="1" i="0" u="none" strike="noStrike" dirty="0">
                          <a:solidFill>
                            <a:srgbClr val="000000"/>
                          </a:solidFill>
                          <a:effectLst/>
                          <a:latin typeface="Calibri" panose="020F0502020204030204" pitchFamily="34" charset="0"/>
                        </a:rPr>
                        <a:t>EH 16.10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dirty="0">
                          <a:solidFill>
                            <a:srgbClr val="000000"/>
                          </a:solidFill>
                          <a:effectLst/>
                          <a:highlight>
                            <a:srgbClr val="5A9A25"/>
                          </a:highligh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dirty="0">
                          <a:solidFill>
                            <a:srgbClr val="000000"/>
                          </a:solidFill>
                          <a:effectLst/>
                          <a:highlight>
                            <a:srgbClr val="5A9A25"/>
                          </a:highligh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786572"/>
                  </a:ext>
                </a:extLst>
              </a:tr>
              <a:tr h="329181">
                <a:tc>
                  <a:txBody>
                    <a:bodyPr/>
                    <a:lstStyle/>
                    <a:p>
                      <a:pPr algn="l" fontAlgn="ctr"/>
                      <a:r>
                        <a:rPr lang="da-DK"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1100" b="1" i="0" u="none" strike="noStrike">
                          <a:solidFill>
                            <a:srgbClr val="294711"/>
                          </a:solidFill>
                          <a:effectLst/>
                          <a:latin typeface="Calibri" panose="020F0502020204030204" pitchFamily="34" charset="0"/>
                        </a:rPr>
                        <a:t>Udredning af voksne for ADHD i speciallægepraksis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84D"/>
                    </a:solidFill>
                  </a:tcPr>
                </a:tc>
                <a:tc>
                  <a:txBody>
                    <a:bodyPr/>
                    <a:lstStyle/>
                    <a:p>
                      <a:pPr algn="ctr" fontAlgn="ctr"/>
                      <a:endParaRPr lang="da-DK" sz="10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9A25"/>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782945"/>
                  </a:ext>
                </a:extLst>
              </a:tr>
              <a:tr h="345640">
                <a:tc>
                  <a:txBody>
                    <a:bodyPr/>
                    <a:lstStyle/>
                    <a:p>
                      <a:pPr algn="l" fontAlgn="ctr"/>
                      <a:r>
                        <a:rPr lang="da-DK"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1100" b="1" i="0" u="none" strike="noStrike">
                          <a:solidFill>
                            <a:srgbClr val="294711"/>
                          </a:solidFill>
                          <a:effectLst/>
                          <a:latin typeface="Calibri" panose="020F0502020204030204" pitchFamily="34" charset="0"/>
                        </a:rPr>
                        <a:t>Non-farmakologisk behandling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25"/>
                    </a:solidFill>
                  </a:tcPr>
                </a:tc>
                <a:extLst>
                  <a:ext uri="{0D108BD9-81ED-4DB2-BD59-A6C34878D82A}">
                    <a16:rowId xmlns:a16="http://schemas.microsoft.com/office/drawing/2014/main" val="3801060350"/>
                  </a:ext>
                </a:extLst>
              </a:tr>
              <a:tr h="345640">
                <a:tc>
                  <a:txBody>
                    <a:bodyPr/>
                    <a:lstStyle/>
                    <a:p>
                      <a:pPr algn="l" fontAlgn="ctr"/>
                      <a:r>
                        <a:rPr lang="da-DK" sz="1100" b="1" i="0" u="none" strike="noStrike" dirty="0">
                          <a:solidFill>
                            <a:srgbClr val="000000"/>
                          </a:solidFill>
                          <a:effectLst/>
                          <a:latin typeface="Calibri" panose="020F0502020204030204" pitchFamily="34" charset="0"/>
                        </a:rPr>
                        <a:t> BI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Psykoedukation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9A25"/>
                    </a:solidFill>
                  </a:tcPr>
                </a:tc>
                <a:extLst>
                  <a:ext uri="{0D108BD9-81ED-4DB2-BD59-A6C34878D82A}">
                    <a16:rowId xmlns:a16="http://schemas.microsoft.com/office/drawing/2014/main" val="1159358825"/>
                  </a:ext>
                </a:extLst>
              </a:tr>
              <a:tr h="345640">
                <a:tc>
                  <a:txBody>
                    <a:bodyPr/>
                    <a:lstStyle/>
                    <a:p>
                      <a:pPr algn="l" fontAlgn="ctr"/>
                      <a:r>
                        <a:rPr lang="da-DK" sz="1100" b="1" i="0" u="none" strike="noStrike" dirty="0">
                          <a:solidFill>
                            <a:srgbClr val="000000"/>
                          </a:solidFill>
                          <a:effectLst/>
                          <a:latin typeface="Calibri" panose="020F0502020204030204" pitchFamily="34" charset="0"/>
                        </a:rPr>
                        <a:t> Tværs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1100" b="1" i="0" u="none" strike="noStrike" dirty="0">
                          <a:solidFill>
                            <a:srgbClr val="294711"/>
                          </a:solidFill>
                          <a:effectLst/>
                          <a:latin typeface="Calibri" panose="020F0502020204030204" pitchFamily="34" charset="0"/>
                        </a:rPr>
                        <a:t>Udredning for autisme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da-DK" sz="900" b="1" i="0" u="none" strike="noStrike">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a-DK" sz="900" b="1" i="0" u="none" strike="noStrike" dirty="0">
                          <a:solidFill>
                            <a:srgbClr val="294711"/>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84D"/>
                    </a:solidFill>
                  </a:tcPr>
                </a:tc>
                <a:tc>
                  <a:txBody>
                    <a:bodyPr/>
                    <a:lstStyle/>
                    <a:p>
                      <a:pPr algn="ctr" fontAlgn="ctr"/>
                      <a:r>
                        <a:rPr lang="da-DK" sz="9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A9A25"/>
                    </a:solidFill>
                  </a:tcPr>
                </a:tc>
                <a:extLst>
                  <a:ext uri="{0D108BD9-81ED-4DB2-BD59-A6C34878D82A}">
                    <a16:rowId xmlns:a16="http://schemas.microsoft.com/office/drawing/2014/main" val="251885230"/>
                  </a:ext>
                </a:extLst>
              </a:tr>
            </a:tbl>
          </a:graphicData>
        </a:graphic>
      </p:graphicFrame>
      <p:sp>
        <p:nvSpPr>
          <p:cNvPr id="4" name="Tekstfelt 3">
            <a:extLst>
              <a:ext uri="{FF2B5EF4-FFF2-40B4-BE49-F238E27FC236}">
                <a16:creationId xmlns:a16="http://schemas.microsoft.com/office/drawing/2014/main" id="{A460C454-4E9F-4AD9-0679-DCA42313CBC9}"/>
              </a:ext>
            </a:extLst>
          </p:cNvPr>
          <p:cNvSpPr txBox="1"/>
          <p:nvPr/>
        </p:nvSpPr>
        <p:spPr>
          <a:xfrm>
            <a:off x="10063215" y="179914"/>
            <a:ext cx="1555041" cy="276999"/>
          </a:xfrm>
          <a:prstGeom prst="rect">
            <a:avLst/>
          </a:prstGeom>
          <a:noFill/>
          <a:ln>
            <a:solidFill>
              <a:srgbClr val="5A9A25"/>
            </a:solidFill>
          </a:ln>
        </p:spPr>
        <p:txBody>
          <a:bodyPr wrap="none" rtlCol="0">
            <a:spAutoFit/>
          </a:bodyPr>
          <a:lstStyle/>
          <a:p>
            <a:r>
              <a:rPr lang="da-DK" sz="1200" dirty="0"/>
              <a:t>Pr. </a:t>
            </a:r>
            <a:fld id="{B168BE1C-0F9C-4617-AA56-8DA4CEEB9ACB}" type="datetime2">
              <a:rPr lang="da-DK" sz="1200" smtClean="0"/>
              <a:t>26. november 2024</a:t>
            </a:fld>
            <a:endParaRPr lang="da-DK" sz="1200" dirty="0"/>
          </a:p>
        </p:txBody>
      </p:sp>
    </p:spTree>
    <p:extLst>
      <p:ext uri="{BB962C8B-B14F-4D97-AF65-F5344CB8AC3E}">
        <p14:creationId xmlns:p14="http://schemas.microsoft.com/office/powerpoint/2010/main" val="239889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8635-4EC0-D481-4C8F-AF118EB52D40}"/>
              </a:ext>
            </a:extLst>
          </p:cNvPr>
          <p:cNvSpPr>
            <a:spLocks noGrp="1"/>
          </p:cNvSpPr>
          <p:nvPr>
            <p:ph type="title"/>
          </p:nvPr>
        </p:nvSpPr>
        <p:spPr/>
        <p:txBody>
          <a:bodyPr/>
          <a:lstStyle/>
          <a:p>
            <a:pPr algn="ctr"/>
            <a:r>
              <a:rPr lang="da-DK" dirty="0"/>
              <a:t>Fra vision til virkelighed</a:t>
            </a:r>
          </a:p>
        </p:txBody>
      </p:sp>
      <p:sp>
        <p:nvSpPr>
          <p:cNvPr id="3" name="Pladsholder til indhold 2">
            <a:extLst>
              <a:ext uri="{FF2B5EF4-FFF2-40B4-BE49-F238E27FC236}">
                <a16:creationId xmlns:a16="http://schemas.microsoft.com/office/drawing/2014/main" id="{791E3D77-52C1-5D2E-52E0-01267603256B}"/>
              </a:ext>
            </a:extLst>
          </p:cNvPr>
          <p:cNvSpPr>
            <a:spLocks noGrp="1"/>
          </p:cNvSpPr>
          <p:nvPr>
            <p:ph idx="1"/>
          </p:nvPr>
        </p:nvSpPr>
        <p:spPr/>
        <p:txBody>
          <a:bodyPr>
            <a:normAutofit/>
          </a:bodyPr>
          <a:lstStyle/>
          <a:p>
            <a:r>
              <a:rPr lang="da-DK" sz="2400" dirty="0">
                <a:ea typeface="Calibri" panose="020F0502020204030204" pitchFamily="34" charset="0"/>
                <a:cs typeface="Calibri" panose="020F0502020204030204" pitchFamily="34" charset="0"/>
              </a:rPr>
              <a:t>Temaet for DMPG-dagen 2024 - </a:t>
            </a:r>
            <a:r>
              <a:rPr lang="da-DK" sz="2400" b="1" dirty="0">
                <a:ea typeface="Calibri" panose="020F0502020204030204" pitchFamily="34" charset="0"/>
                <a:cs typeface="Calibri" panose="020F0502020204030204" pitchFamily="34" charset="0"/>
              </a:rPr>
              <a:t>Implementering</a:t>
            </a:r>
            <a:endParaRPr lang="da-DK" sz="2400" dirty="0">
              <a:ea typeface="Calibri" panose="020F0502020204030204" pitchFamily="34" charset="0"/>
              <a:cs typeface="Calibri" panose="020F0502020204030204" pitchFamily="34" charset="0"/>
            </a:endParaRPr>
          </a:p>
          <a:p>
            <a:r>
              <a:rPr lang="da-DK" sz="2400" dirty="0"/>
              <a:t>Mål – Idekatalog</a:t>
            </a:r>
          </a:p>
          <a:p>
            <a:endParaRPr lang="da-DK" sz="2400" dirty="0"/>
          </a:p>
          <a:p>
            <a:r>
              <a:rPr lang="da-DK" sz="2400" dirty="0"/>
              <a:t>At implementere betyder ”føre ud i livet” ”virkeliggøre”</a:t>
            </a:r>
          </a:p>
          <a:p>
            <a:r>
              <a:rPr lang="da-DK" sz="2400" dirty="0"/>
              <a:t>At de-implementere betyder at holde op med det </a:t>
            </a:r>
          </a:p>
          <a:p>
            <a:pPr marL="457200" lvl="1" indent="0">
              <a:buNone/>
            </a:pPr>
            <a:r>
              <a:rPr lang="da-DK" dirty="0"/>
              <a:t>som ikke har værdi længere </a:t>
            </a:r>
            <a:endParaRPr lang="da-DK" sz="2000" dirty="0"/>
          </a:p>
          <a:p>
            <a:endParaRPr lang="da-DK" sz="2400" dirty="0"/>
          </a:p>
          <a:p>
            <a:endParaRPr lang="da-DK" sz="2000" dirty="0"/>
          </a:p>
        </p:txBody>
      </p:sp>
      <p:graphicFrame>
        <p:nvGraphicFramePr>
          <p:cNvPr id="4" name="Pladsholder til indhold 3">
            <a:extLst>
              <a:ext uri="{FF2B5EF4-FFF2-40B4-BE49-F238E27FC236}">
                <a16:creationId xmlns:a16="http://schemas.microsoft.com/office/drawing/2014/main" id="{DD23284C-4019-B776-845E-FD43FE9A779A}"/>
              </a:ext>
            </a:extLst>
          </p:cNvPr>
          <p:cNvGraphicFramePr>
            <a:graphicFrameLocks/>
          </p:cNvGraphicFramePr>
          <p:nvPr>
            <p:extLst>
              <p:ext uri="{D42A27DB-BD31-4B8C-83A1-F6EECF244321}">
                <p14:modId xmlns:p14="http://schemas.microsoft.com/office/powerpoint/2010/main" val="2722756837"/>
              </p:ext>
            </p:extLst>
          </p:nvPr>
        </p:nvGraphicFramePr>
        <p:xfrm>
          <a:off x="1988098" y="4733365"/>
          <a:ext cx="4747146" cy="198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lede 4">
            <a:extLst>
              <a:ext uri="{FF2B5EF4-FFF2-40B4-BE49-F238E27FC236}">
                <a16:creationId xmlns:a16="http://schemas.microsoft.com/office/drawing/2014/main" id="{AF997845-15E9-85B3-1660-A8CC35433E43}"/>
              </a:ext>
            </a:extLst>
          </p:cNvPr>
          <p:cNvPicPr>
            <a:picLocks noChangeAspect="1"/>
          </p:cNvPicPr>
          <p:nvPr/>
        </p:nvPicPr>
        <p:blipFill>
          <a:blip r:embed="rId8"/>
          <a:stretch>
            <a:fillRect/>
          </a:stretch>
        </p:blipFill>
        <p:spPr>
          <a:xfrm>
            <a:off x="9082479" y="1762559"/>
            <a:ext cx="804919" cy="1133974"/>
          </a:xfrm>
          <a:prstGeom prst="rect">
            <a:avLst/>
          </a:prstGeom>
        </p:spPr>
      </p:pic>
      <p:pic>
        <p:nvPicPr>
          <p:cNvPr id="6" name="Billede 5">
            <a:extLst>
              <a:ext uri="{FF2B5EF4-FFF2-40B4-BE49-F238E27FC236}">
                <a16:creationId xmlns:a16="http://schemas.microsoft.com/office/drawing/2014/main" id="{A5BD6C1B-AC95-C96C-E070-89165C0ECE82}"/>
              </a:ext>
            </a:extLst>
          </p:cNvPr>
          <p:cNvPicPr>
            <a:picLocks noChangeAspect="1"/>
          </p:cNvPicPr>
          <p:nvPr/>
        </p:nvPicPr>
        <p:blipFill>
          <a:blip r:embed="rId9"/>
          <a:stretch>
            <a:fillRect/>
          </a:stretch>
        </p:blipFill>
        <p:spPr>
          <a:xfrm>
            <a:off x="9424158" y="2373248"/>
            <a:ext cx="806392" cy="1139931"/>
          </a:xfrm>
          <a:prstGeom prst="rect">
            <a:avLst/>
          </a:prstGeom>
        </p:spPr>
      </p:pic>
      <p:pic>
        <p:nvPicPr>
          <p:cNvPr id="7" name="Billede 6">
            <a:extLst>
              <a:ext uri="{FF2B5EF4-FFF2-40B4-BE49-F238E27FC236}">
                <a16:creationId xmlns:a16="http://schemas.microsoft.com/office/drawing/2014/main" id="{9EB68BE8-5F5D-E4E5-1E1F-39F51E3A5503}"/>
              </a:ext>
            </a:extLst>
          </p:cNvPr>
          <p:cNvPicPr>
            <a:picLocks noChangeAspect="1"/>
          </p:cNvPicPr>
          <p:nvPr/>
        </p:nvPicPr>
        <p:blipFill>
          <a:blip r:embed="rId10"/>
          <a:stretch>
            <a:fillRect/>
          </a:stretch>
        </p:blipFill>
        <p:spPr>
          <a:xfrm>
            <a:off x="9766134" y="2978185"/>
            <a:ext cx="806095" cy="1139932"/>
          </a:xfrm>
          <a:prstGeom prst="rect">
            <a:avLst/>
          </a:prstGeom>
        </p:spPr>
      </p:pic>
      <p:pic>
        <p:nvPicPr>
          <p:cNvPr id="8" name="Billede 7">
            <a:extLst>
              <a:ext uri="{FF2B5EF4-FFF2-40B4-BE49-F238E27FC236}">
                <a16:creationId xmlns:a16="http://schemas.microsoft.com/office/drawing/2014/main" id="{872CDFA3-1DDB-38EB-519F-AD6BE94BAD13}"/>
              </a:ext>
            </a:extLst>
          </p:cNvPr>
          <p:cNvPicPr>
            <a:picLocks noChangeAspect="1"/>
          </p:cNvPicPr>
          <p:nvPr/>
        </p:nvPicPr>
        <p:blipFill>
          <a:blip r:embed="rId11"/>
          <a:stretch>
            <a:fillRect/>
          </a:stretch>
        </p:blipFill>
        <p:spPr>
          <a:xfrm>
            <a:off x="10108110" y="3594831"/>
            <a:ext cx="806095" cy="1138534"/>
          </a:xfrm>
          <a:prstGeom prst="rect">
            <a:avLst/>
          </a:prstGeom>
        </p:spPr>
      </p:pic>
    </p:spTree>
    <p:extLst>
      <p:ext uri="{BB962C8B-B14F-4D97-AF65-F5344CB8AC3E}">
        <p14:creationId xmlns:p14="http://schemas.microsoft.com/office/powerpoint/2010/main" val="259247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19F715CB-5563-735A-33F4-EB706B9F6CCE}"/>
              </a:ext>
            </a:extLst>
          </p:cNvPr>
          <p:cNvSpPr>
            <a:spLocks noGrp="1" noChangeArrowheads="1"/>
          </p:cNvSpPr>
          <p:nvPr>
            <p:ph type="title"/>
          </p:nvPr>
        </p:nvSpPr>
        <p:spPr>
          <a:xfrm>
            <a:off x="838200" y="874713"/>
            <a:ext cx="10515600" cy="771525"/>
          </a:xfrm>
        </p:spPr>
        <p:txBody>
          <a:bodyPr/>
          <a:lstStyle/>
          <a:p>
            <a:pPr algn="ctr" eaLnBrk="1" hangingPunct="1"/>
            <a:r>
              <a:rPr lang="da-DK" altLang="da-DK"/>
              <a:t>Tekst fra programmet</a:t>
            </a:r>
          </a:p>
        </p:txBody>
      </p:sp>
      <p:sp>
        <p:nvSpPr>
          <p:cNvPr id="13315" name="Pladsholder til indhold 2">
            <a:extLst>
              <a:ext uri="{FF2B5EF4-FFF2-40B4-BE49-F238E27FC236}">
                <a16:creationId xmlns:a16="http://schemas.microsoft.com/office/drawing/2014/main" id="{424A4AB6-F5EF-0D90-B294-627B5116A3F9}"/>
              </a:ext>
            </a:extLst>
          </p:cNvPr>
          <p:cNvSpPr>
            <a:spLocks noGrp="1" noChangeArrowheads="1"/>
          </p:cNvSpPr>
          <p:nvPr>
            <p:ph idx="1"/>
          </p:nvPr>
        </p:nvSpPr>
        <p:spPr>
          <a:xfrm>
            <a:off x="838200" y="1846263"/>
            <a:ext cx="10515600" cy="4400550"/>
          </a:xfrm>
        </p:spPr>
        <p:txBody>
          <a:bodyPr/>
          <a:lstStyle/>
          <a:p>
            <a:pPr eaLnBrk="1" hangingPunct="1">
              <a:lnSpc>
                <a:spcPct val="107000"/>
              </a:lnSpc>
              <a:spcBef>
                <a:spcPct val="0"/>
              </a:spcBef>
              <a:spcAft>
                <a:spcPts val="300"/>
              </a:spcAft>
            </a:pPr>
            <a:r>
              <a:rPr lang="da-DK" altLang="da-DK" dirty="0">
                <a:cs typeface="Calibri" panose="020F0502020204030204" pitchFamily="34" charset="0"/>
              </a:rPr>
              <a:t>Visionen med DMPG-arbejdet er et fagligt kvalitetsløft i Psykiatrien på tværs af landet. Vi har lagt stor energi i at skrive DMPG-retningslinjer, som skal leve og bruges i den kliniske hverdag. </a:t>
            </a:r>
            <a:r>
              <a:rPr lang="da-DK" altLang="da-DK">
                <a:cs typeface="Calibri" panose="020F0502020204030204" pitchFamily="34" charset="0"/>
              </a:rPr>
              <a:t>Derfor er temaet for DMPG-dagen 2024 - </a:t>
            </a:r>
            <a:r>
              <a:rPr lang="da-DK" altLang="da-DK" b="1">
                <a:cs typeface="Calibri" panose="020F0502020204030204" pitchFamily="34" charset="0"/>
              </a:rPr>
              <a:t>Implementering</a:t>
            </a:r>
            <a:r>
              <a:rPr lang="da-DK" altLang="da-DK">
                <a:cs typeface="Calibri" panose="020F0502020204030204" pitchFamily="34" charset="0"/>
              </a:rPr>
              <a:t>.</a:t>
            </a:r>
          </a:p>
          <a:p>
            <a:pPr eaLnBrk="1" hangingPunct="1">
              <a:lnSpc>
                <a:spcPct val="107000"/>
              </a:lnSpc>
              <a:spcBef>
                <a:spcPct val="0"/>
              </a:spcBef>
              <a:spcAft>
                <a:spcPts val="300"/>
              </a:spcAft>
            </a:pPr>
            <a:r>
              <a:rPr lang="da-DK" altLang="da-DK" dirty="0">
                <a:cs typeface="Calibri" panose="020F0502020204030204" pitchFamily="34" charset="0"/>
              </a:rPr>
              <a:t>Målet er, at vi får samlet og udviklet et idékatalog, som kan bruges af mange. </a:t>
            </a:r>
          </a:p>
          <a:p>
            <a:pPr eaLnBrk="1" hangingPunct="1"/>
            <a:endParaRPr lang="da-DK" altLang="da-DK"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97C82-771F-1E6B-89BD-DE943A57EC3D}"/>
              </a:ext>
            </a:extLst>
          </p:cNvPr>
          <p:cNvSpPr>
            <a:spLocks noGrp="1"/>
          </p:cNvSpPr>
          <p:nvPr>
            <p:ph type="ctrTitle"/>
          </p:nvPr>
        </p:nvSpPr>
        <p:spPr>
          <a:xfrm>
            <a:off x="3998913" y="468313"/>
            <a:ext cx="4194175" cy="693737"/>
          </a:xfrm>
        </p:spPr>
        <p:txBody>
          <a:bodyPr rtlCol="0">
            <a:normAutofit/>
          </a:bodyPr>
          <a:lstStyle/>
          <a:p>
            <a:pPr eaLnBrk="1" fontAlgn="auto" hangingPunct="1">
              <a:spcAft>
                <a:spcPts val="0"/>
              </a:spcAft>
              <a:defRPr/>
            </a:pPr>
            <a:r>
              <a:rPr lang="en-US" sz="4000" b="1" dirty="0">
                <a:latin typeface="+mn-lt"/>
              </a:rPr>
              <a:t>DMPG-DAG </a:t>
            </a:r>
            <a:r>
              <a:rPr lang="en-US" sz="4000" dirty="0">
                <a:latin typeface="+mn-lt"/>
              </a:rPr>
              <a:t>2024</a:t>
            </a:r>
          </a:p>
        </p:txBody>
      </p:sp>
      <p:sp>
        <p:nvSpPr>
          <p:cNvPr id="16387" name="Undertitel 2">
            <a:extLst>
              <a:ext uri="{FF2B5EF4-FFF2-40B4-BE49-F238E27FC236}">
                <a16:creationId xmlns:a16="http://schemas.microsoft.com/office/drawing/2014/main" id="{CAD8EFAB-DF44-951A-2338-51D23B7EF981}"/>
              </a:ext>
            </a:extLst>
          </p:cNvPr>
          <p:cNvSpPr>
            <a:spLocks noGrp="1" noChangeArrowheads="1"/>
          </p:cNvSpPr>
          <p:nvPr>
            <p:ph type="subTitle" idx="1"/>
          </p:nvPr>
        </p:nvSpPr>
        <p:spPr>
          <a:xfrm>
            <a:off x="904875" y="1422400"/>
            <a:ext cx="10564813" cy="4273550"/>
          </a:xfrm>
          <a:extLst>
            <a:ext uri="{91240B29-F687-4F45-9708-019B960494DF}">
              <a14:hiddenLine xmlns:a14="http://schemas.microsoft.com/office/drawing/2010/main" w="3175">
                <a:solidFill>
                  <a:srgbClr val="000000"/>
                </a:solidFill>
                <a:miter lim="800000"/>
                <a:headEnd/>
                <a:tailEnd/>
              </a14:hiddenLine>
            </a:ext>
          </a:extLst>
        </p:spPr>
        <p:txBody>
          <a:bodyPr/>
          <a:lstStyle/>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10.00  </a:t>
            </a:r>
            <a:r>
              <a:rPr lang="da-DK" altLang="da-DK" sz="2000" dirty="0">
                <a:cs typeface="Calibri" panose="020F0502020204030204" pitchFamily="34" charset="0"/>
              </a:rPr>
              <a:t>Velkomst og introduktion af dagens tema v/lægefaglig direktør Anders Meinert Pedersen</a:t>
            </a:r>
            <a:endParaRPr lang="da-DK" altLang="da-DK" sz="2000" dirty="0">
              <a:ea typeface="Calibri" panose="020F0502020204030204" pitchFamily="34" charset="0"/>
              <a:cs typeface="Times New Roman" panose="02020603050405020304" pitchFamily="18" charset="0"/>
            </a:endParaRP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10.10</a:t>
            </a:r>
            <a:r>
              <a:rPr lang="da-DK" altLang="da-DK" sz="2000" dirty="0">
                <a:cs typeface="Calibri" panose="020F0502020204030204" pitchFamily="34" charset="0"/>
              </a:rPr>
              <a:t>  DMPG i dag og hvad vi har nået til nu v/projektleder Inger Brødsgaard</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10.20 </a:t>
            </a:r>
            <a:r>
              <a:rPr lang="da-DK" altLang="da-DK" sz="2000" dirty="0">
                <a:cs typeface="Calibri" panose="020F0502020204030204" pitchFamily="34" charset="0"/>
              </a:rPr>
              <a:t> Danske Regioners perspektiv på implementering v/sundhedsfaglig direktør Helene Probst</a:t>
            </a:r>
            <a:endParaRPr lang="da-DK" altLang="da-DK" sz="2000" b="1" dirty="0">
              <a:cs typeface="Calibri" panose="020F0502020204030204" pitchFamily="34" charset="0"/>
            </a:endParaRP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10.50  </a:t>
            </a:r>
            <a:r>
              <a:rPr lang="da-DK" altLang="da-DK" sz="2000" dirty="0">
                <a:cs typeface="Calibri" panose="020F0502020204030204" pitchFamily="34" charset="0"/>
              </a:rPr>
              <a:t>Udviklingsarbejde ved bordene </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11.30  </a:t>
            </a:r>
            <a:r>
              <a:rPr lang="da-DK" altLang="da-DK" sz="2000" i="1" dirty="0">
                <a:cs typeface="Calibri" panose="020F0502020204030204" pitchFamily="34" charset="0"/>
              </a:rPr>
              <a:t>Kaffepause </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11.45 </a:t>
            </a:r>
            <a:r>
              <a:rPr lang="da-DK" altLang="da-DK" sz="2000" dirty="0">
                <a:cs typeface="Calibri" panose="020F0502020204030204" pitchFamily="34" charset="0"/>
              </a:rPr>
              <a:t> Implementering af kliniske retningslinjer – eksempel fra neurologien: Dansk Stroke Register.  Hvad er gået godt og hvad er gået skidt? v/overlæge Dorte Damgaard</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12.15  </a:t>
            </a:r>
            <a:r>
              <a:rPr lang="da-DK" altLang="da-DK" sz="2000" dirty="0">
                <a:cs typeface="Calibri" panose="020F0502020204030204" pitchFamily="34" charset="0"/>
              </a:rPr>
              <a:t>Udviklingsarbejde fortsat ved bordene </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13.00  </a:t>
            </a:r>
            <a:r>
              <a:rPr lang="da-DK" altLang="da-DK" sz="2000" i="1" dirty="0">
                <a:cs typeface="Calibri" panose="020F0502020204030204" pitchFamily="34" charset="0"/>
              </a:rPr>
              <a:t>Frokost </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13.45  </a:t>
            </a:r>
            <a:r>
              <a:rPr lang="da-DK" altLang="da-DK" sz="2000" dirty="0">
                <a:cs typeface="Calibri" panose="020F0502020204030204" pitchFamily="34" charset="0"/>
              </a:rPr>
              <a:t>Møder i DMPG’erne, </a:t>
            </a:r>
            <a:r>
              <a:rPr lang="da-DK" altLang="da-DK" sz="2000" i="1" dirty="0">
                <a:cs typeface="Calibri" panose="020F0502020204030204" pitchFamily="34" charset="0"/>
              </a:rPr>
              <a:t>inkl. eftermiddagskaffe</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16.30  </a:t>
            </a:r>
            <a:r>
              <a:rPr lang="da-DK" altLang="da-DK" sz="2000" dirty="0">
                <a:cs typeface="Calibri" panose="020F0502020204030204" pitchFamily="34" charset="0"/>
              </a:rPr>
              <a:t>Opsamling i plenum – tilbagemelding på næste skridt for de fem DMPG’er v/projektleder Inger Brødsgaard</a:t>
            </a:r>
          </a:p>
          <a:p>
            <a:pPr marL="442913" indent="-442913" algn="l" eaLnBrk="1" hangingPunct="1">
              <a:lnSpc>
                <a:spcPct val="107000"/>
              </a:lnSpc>
              <a:spcBef>
                <a:spcPct val="0"/>
              </a:spcBef>
              <a:spcAft>
                <a:spcPts val="300"/>
              </a:spcAft>
            </a:pPr>
            <a:r>
              <a:rPr lang="da-DK" altLang="da-DK" sz="2000" b="1" dirty="0">
                <a:cs typeface="Calibri" panose="020F0502020204030204" pitchFamily="34" charset="0"/>
              </a:rPr>
              <a:t>17.00  </a:t>
            </a:r>
            <a:r>
              <a:rPr lang="da-DK" altLang="da-DK" sz="2000" dirty="0">
                <a:cs typeface="Calibri" panose="020F0502020204030204" pitchFamily="34" charset="0"/>
              </a:rPr>
              <a:t>På gensyn næste år</a:t>
            </a:r>
          </a:p>
          <a:p>
            <a:pPr marL="442913" indent="-442913" algn="l" eaLnBrk="1" hangingPunct="1">
              <a:spcBef>
                <a:spcPct val="0"/>
              </a:spcBef>
              <a:spcAft>
                <a:spcPts val="213"/>
              </a:spcAft>
            </a:pPr>
            <a:endParaRPr lang="en-US" altLang="da-DK" dirty="0"/>
          </a:p>
        </p:txBody>
      </p:sp>
      <p:sp>
        <p:nvSpPr>
          <p:cNvPr id="6" name="Undertitel 2">
            <a:extLst>
              <a:ext uri="{FF2B5EF4-FFF2-40B4-BE49-F238E27FC236}">
                <a16:creationId xmlns:a16="http://schemas.microsoft.com/office/drawing/2014/main" id="{6D918FF1-1B58-D6E3-E4F3-153048809F21}"/>
              </a:ext>
            </a:extLst>
          </p:cNvPr>
          <p:cNvSpPr txBox="1">
            <a:spLocks/>
          </p:cNvSpPr>
          <p:nvPr/>
        </p:nvSpPr>
        <p:spPr>
          <a:xfrm>
            <a:off x="4281488" y="1162050"/>
            <a:ext cx="3810000" cy="920750"/>
          </a:xfrm>
          <a:prstGeom prst="rect">
            <a:avLst/>
          </a:prstGeom>
        </p:spPr>
        <p:txBody>
          <a:bodyPr lIns="63305" tIns="31652" rIns="63305" bIns="31652"/>
          <a:lstStyle>
            <a:lvl1pPr marL="0" indent="0" algn="ctr" defTabSz="1320759" rtl="0" eaLnBrk="1" latinLnBrk="0" hangingPunct="1">
              <a:lnSpc>
                <a:spcPct val="90000"/>
              </a:lnSpc>
              <a:spcBef>
                <a:spcPts val="1444"/>
              </a:spcBef>
              <a:buFont typeface="Arial" panose="020B0604020202020204" pitchFamily="34" charset="0"/>
              <a:buNone/>
              <a:defRPr sz="3467" kern="1200">
                <a:solidFill>
                  <a:schemeClr val="tx1"/>
                </a:solidFill>
                <a:latin typeface="+mn-lt"/>
                <a:ea typeface="+mn-ea"/>
                <a:cs typeface="+mn-cs"/>
              </a:defRPr>
            </a:lvl1pPr>
            <a:lvl2pPr marL="660380" indent="0" algn="ctr" defTabSz="1320759" rtl="0" eaLnBrk="1" latinLnBrk="0" hangingPunct="1">
              <a:lnSpc>
                <a:spcPct val="90000"/>
              </a:lnSpc>
              <a:spcBef>
                <a:spcPts val="722"/>
              </a:spcBef>
              <a:buFont typeface="Arial" panose="020B0604020202020204" pitchFamily="34" charset="0"/>
              <a:buNone/>
              <a:defRPr sz="2889" kern="1200">
                <a:solidFill>
                  <a:schemeClr val="tx1"/>
                </a:solidFill>
                <a:latin typeface="+mn-lt"/>
                <a:ea typeface="+mn-ea"/>
                <a:cs typeface="+mn-cs"/>
              </a:defRPr>
            </a:lvl2pPr>
            <a:lvl3pPr marL="1320759" indent="0" algn="ctr" defTabSz="1320759" rtl="0" eaLnBrk="1" latinLnBrk="0" hangingPunct="1">
              <a:lnSpc>
                <a:spcPct val="90000"/>
              </a:lnSpc>
              <a:spcBef>
                <a:spcPts val="722"/>
              </a:spcBef>
              <a:buFont typeface="Arial" panose="020B0604020202020204" pitchFamily="34" charset="0"/>
              <a:buNone/>
              <a:defRPr sz="2600" kern="1200">
                <a:solidFill>
                  <a:schemeClr val="tx1"/>
                </a:solidFill>
                <a:latin typeface="+mn-lt"/>
                <a:ea typeface="+mn-ea"/>
                <a:cs typeface="+mn-cs"/>
              </a:defRPr>
            </a:lvl3pPr>
            <a:lvl4pPr marL="198113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4pPr>
            <a:lvl5pPr marL="2641519"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5pPr>
            <a:lvl6pPr marL="330189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6pPr>
            <a:lvl7pPr marL="396227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7pPr>
            <a:lvl8pPr marL="4622658"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8pPr>
            <a:lvl9pPr marL="5283037" indent="0" algn="ctr" defTabSz="1320759" rtl="0" eaLnBrk="1" latinLnBrk="0" hangingPunct="1">
              <a:lnSpc>
                <a:spcPct val="90000"/>
              </a:lnSpc>
              <a:spcBef>
                <a:spcPts val="722"/>
              </a:spcBef>
              <a:buFont typeface="Arial" panose="020B0604020202020204" pitchFamily="34" charset="0"/>
              <a:buNone/>
              <a:defRPr sz="2311" kern="1200">
                <a:solidFill>
                  <a:schemeClr val="tx1"/>
                </a:solidFill>
                <a:latin typeface="+mn-lt"/>
                <a:ea typeface="+mn-ea"/>
                <a:cs typeface="+mn-cs"/>
              </a:defRPr>
            </a:lvl9pPr>
          </a:lstStyle>
          <a:p>
            <a:pPr algn="l" fontAlgn="auto">
              <a:lnSpc>
                <a:spcPct val="107000"/>
              </a:lnSpc>
              <a:spcBef>
                <a:spcPts val="0"/>
              </a:spcBef>
              <a:spcAft>
                <a:spcPts val="208"/>
              </a:spcAft>
              <a:defRPr/>
            </a:pPr>
            <a:endParaRPr lang="da-DK" sz="1108" b="1" dirty="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illede 39"/>
          <p:cNvPicPr>
            <a:picLocks noChangeAspect="1"/>
          </p:cNvPicPr>
          <p:nvPr/>
        </p:nvPicPr>
        <p:blipFill>
          <a:blip r:embed="rId3"/>
          <a:stretch>
            <a:fillRect/>
          </a:stretch>
        </p:blipFill>
        <p:spPr>
          <a:xfrm>
            <a:off x="234418" y="814192"/>
            <a:ext cx="4041522" cy="5742810"/>
          </a:xfrm>
          <a:prstGeom prst="rect">
            <a:avLst/>
          </a:prstGeom>
        </p:spPr>
      </p:pic>
      <p:sp>
        <p:nvSpPr>
          <p:cNvPr id="3" name="Pladsholder til indhold 2"/>
          <p:cNvSpPr>
            <a:spLocks noGrp="1"/>
          </p:cNvSpPr>
          <p:nvPr>
            <p:ph idx="1"/>
          </p:nvPr>
        </p:nvSpPr>
        <p:spPr/>
        <p:txBody>
          <a:bodyPr>
            <a:normAutofit/>
          </a:bodyPr>
          <a:lstStyle/>
          <a:p>
            <a:endParaRPr lang="da-DK" dirty="0"/>
          </a:p>
          <a:p>
            <a:pPr marL="0" indent="0">
              <a:buNone/>
            </a:pPr>
            <a:endParaRPr lang="da-DK" dirty="0"/>
          </a:p>
          <a:p>
            <a:endParaRPr lang="da-DK" dirty="0"/>
          </a:p>
        </p:txBody>
      </p:sp>
      <p:sp>
        <p:nvSpPr>
          <p:cNvPr id="41" name="Tekstfelt 40"/>
          <p:cNvSpPr txBox="1"/>
          <p:nvPr/>
        </p:nvSpPr>
        <p:spPr>
          <a:xfrm>
            <a:off x="5417212" y="1459230"/>
            <a:ext cx="6136395" cy="3939540"/>
          </a:xfrm>
          <a:prstGeom prst="rect">
            <a:avLst/>
          </a:prstGeom>
          <a:noFill/>
        </p:spPr>
        <p:txBody>
          <a:bodyPr wrap="square" rtlCol="0">
            <a:spAutoFit/>
          </a:bodyPr>
          <a:lstStyle/>
          <a:p>
            <a:pPr algn="ctr"/>
            <a:r>
              <a:rPr lang="da-DK" b="1" dirty="0">
                <a:solidFill>
                  <a:schemeClr val="bg1"/>
                </a:solidFill>
                <a:latin typeface="Verdana" panose="020B0604030504040204" pitchFamily="34" charset="0"/>
                <a:ea typeface="Verdana" panose="020B0604030504040204" pitchFamily="34" charset="0"/>
                <a:cs typeface="Verdana" panose="020B0604030504040204" pitchFamily="34" charset="0"/>
              </a:rPr>
              <a:t>Viden, udvikling og stærke faglige miljøer </a:t>
            </a:r>
          </a:p>
          <a:p>
            <a:pPr algn="ctr"/>
            <a:endPar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rPr>
              <a:t>For at styrke den evidensbaserede viden og udvikling på tværs af fagområder og sektorer anbefales det, at forskningen i psykiske lidelser styrkes gennem implementering af den eksisterende forskningsstrategi. Derudover bør bedre adgang til og anvendelse af data prioriteres. Samtidig bør der opbygges fagligt stærke miljøer, som kan understøtte en ensartet faglig udvikling og dokumentation af indsatsen gennem vejledninger, retningslinjer og kvalitetsdatabaser</a:t>
            </a:r>
          </a:p>
          <a:p>
            <a:pPr algn="ctr"/>
            <a:endPar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600" b="1" dirty="0">
                <a:solidFill>
                  <a:schemeClr val="bg1"/>
                </a:solidFill>
                <a:latin typeface="Verdana" panose="020B0604030504040204" pitchFamily="34" charset="0"/>
                <a:ea typeface="Verdana" panose="020B0604030504040204" pitchFamily="34" charset="0"/>
                <a:cs typeface="Verdana" panose="020B0604030504040204" pitchFamily="34" charset="0"/>
              </a:rPr>
              <a:t>Anbefaling</a:t>
            </a:r>
          </a:p>
          <a:p>
            <a:pPr algn="ctr"/>
            <a:endPar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200" b="1" dirty="0">
                <a:solidFill>
                  <a:schemeClr val="bg1"/>
                </a:solidFill>
                <a:latin typeface="Verdana" panose="020B0604030504040204" pitchFamily="34" charset="0"/>
                <a:ea typeface="Verdana" panose="020B0604030504040204" pitchFamily="34" charset="0"/>
                <a:cs typeface="Verdana" panose="020B0604030504040204" pitchFamily="34" charset="0"/>
              </a:rPr>
              <a:t>6. Opbygning af tværfaglige grupper til at understøtte faglig udvikling og kvalitetsarbejde </a:t>
            </a:r>
          </a:p>
          <a:p>
            <a:pPr algn="ctr"/>
            <a:endPar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rPr>
              <a:t>Med inspiration fra </a:t>
            </a:r>
            <a:r>
              <a:rPr lang="da-DK"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DMCG’erne</a:t>
            </a:r>
            <a:r>
              <a:rPr lang="da-DK" sz="1200" dirty="0">
                <a:solidFill>
                  <a:schemeClr val="bg1"/>
                </a:solidFill>
                <a:latin typeface="Verdana" panose="020B0604030504040204" pitchFamily="34" charset="0"/>
                <a:ea typeface="Verdana" panose="020B0604030504040204" pitchFamily="34" charset="0"/>
                <a:cs typeface="Verdana" panose="020B0604030504040204" pitchFamily="34" charset="0"/>
              </a:rPr>
              <a:t> (Danske Multidisciplinære Cancer Grupper) på kræftområdet etableres tværfaglige og tværsektorielle grupper for den samlede sundhedsfaglige indsats til mennesker med psykiske lidelser, som skal understøtte langsigtet faglig udvikling og kontinuerlig kvalitetsforbedring</a:t>
            </a:r>
          </a:p>
        </p:txBody>
      </p:sp>
      <p:pic>
        <p:nvPicPr>
          <p:cNvPr id="8" name="Billede 7">
            <a:extLst>
              <a:ext uri="{FF2B5EF4-FFF2-40B4-BE49-F238E27FC236}">
                <a16:creationId xmlns:a16="http://schemas.microsoft.com/office/drawing/2014/main" id="{EA155A20-04C7-4174-91EE-1582E7240E10}"/>
              </a:ext>
            </a:extLst>
          </p:cNvPr>
          <p:cNvPicPr>
            <a:picLocks noChangeAspect="1"/>
          </p:cNvPicPr>
          <p:nvPr/>
        </p:nvPicPr>
        <p:blipFill rotWithShape="1">
          <a:blip r:embed="rId4"/>
          <a:srcRect l="29329" t="16401" r="29919" b="32150"/>
          <a:stretch/>
        </p:blipFill>
        <p:spPr>
          <a:xfrm>
            <a:off x="4470585" y="860110"/>
            <a:ext cx="7486997" cy="5316853"/>
          </a:xfrm>
          <a:prstGeom prst="rect">
            <a:avLst/>
          </a:prstGeom>
        </p:spPr>
      </p:pic>
      <p:sp>
        <p:nvSpPr>
          <p:cNvPr id="9" name="Ellipse 8"/>
          <p:cNvSpPr/>
          <p:nvPr/>
        </p:nvSpPr>
        <p:spPr>
          <a:xfrm>
            <a:off x="4430363" y="4080222"/>
            <a:ext cx="7438320" cy="20183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1773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FAEA643-6B21-D137-BA43-CD0B63BD40A7}"/>
              </a:ext>
            </a:extLst>
          </p:cNvPr>
          <p:cNvSpPr/>
          <p:nvPr/>
        </p:nvSpPr>
        <p:spPr>
          <a:xfrm>
            <a:off x="-11289" y="-22747"/>
            <a:ext cx="12203289" cy="710932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rcRect/>
            <a:stretch>
              <a:fillRect l="-16077" t="318" r="-21247" b="-318"/>
            </a:stretch>
          </a:blipFill>
        </p:spPr>
      </p:sp>
      <p:sp>
        <p:nvSpPr>
          <p:cNvPr id="3" name="Tekstfelt 2">
            <a:extLst>
              <a:ext uri="{FF2B5EF4-FFF2-40B4-BE49-F238E27FC236}">
                <a16:creationId xmlns:a16="http://schemas.microsoft.com/office/drawing/2014/main" id="{DC6D5E89-E240-0F10-09C8-45E332384DB9}"/>
              </a:ext>
            </a:extLst>
          </p:cNvPr>
          <p:cNvSpPr txBox="1"/>
          <p:nvPr/>
        </p:nvSpPr>
        <p:spPr>
          <a:xfrm>
            <a:off x="921034" y="797440"/>
            <a:ext cx="4323320" cy="5493812"/>
          </a:xfrm>
          <a:prstGeom prst="rect">
            <a:avLst/>
          </a:prstGeom>
          <a:noFill/>
        </p:spPr>
        <p:txBody>
          <a:bodyPr wrap="square" rtlCol="0">
            <a:spAutoFit/>
          </a:bodyPr>
          <a:lstStyle/>
          <a:p>
            <a:pPr algn="ctr"/>
            <a:r>
              <a:rPr lang="da-DK" sz="5500" b="1" dirty="0">
                <a:solidFill>
                  <a:schemeClr val="accent4"/>
                </a:solidFill>
              </a:rPr>
              <a:t>Vision</a:t>
            </a:r>
          </a:p>
          <a:p>
            <a:pPr algn="ctr"/>
            <a:endParaRPr lang="da-DK" sz="2000" dirty="0">
              <a:solidFill>
                <a:schemeClr val="bg1"/>
              </a:solidFill>
            </a:endParaRPr>
          </a:p>
          <a:p>
            <a:pPr algn="ctr"/>
            <a:r>
              <a:rPr lang="da-DK" sz="2800" dirty="0">
                <a:solidFill>
                  <a:schemeClr val="bg1"/>
                </a:solidFill>
              </a:rPr>
              <a:t>Tværregionalt fagligt kvalitetsløft</a:t>
            </a:r>
          </a:p>
          <a:p>
            <a:endParaRPr lang="da-DK" sz="2800" dirty="0">
              <a:solidFill>
                <a:schemeClr val="bg1"/>
              </a:solidFill>
            </a:endParaRPr>
          </a:p>
          <a:p>
            <a:pPr algn="ctr"/>
            <a:r>
              <a:rPr lang="da-DK" sz="2800" i="1" dirty="0">
                <a:solidFill>
                  <a:schemeClr val="bg1"/>
                </a:solidFill>
              </a:rPr>
              <a:t>År til livet og liv til årene </a:t>
            </a:r>
            <a:br>
              <a:rPr lang="da-DK" sz="2800" i="1" dirty="0">
                <a:solidFill>
                  <a:schemeClr val="bg1"/>
                </a:solidFill>
              </a:rPr>
            </a:br>
            <a:r>
              <a:rPr lang="da-DK" sz="2800" i="1" dirty="0">
                <a:solidFill>
                  <a:schemeClr val="bg1"/>
                </a:solidFill>
              </a:rPr>
              <a:t>– bedre kvalitet i indsatsen </a:t>
            </a:r>
          </a:p>
          <a:p>
            <a:pPr algn="ctr"/>
            <a:r>
              <a:rPr lang="da-DK" sz="2800" i="1" dirty="0">
                <a:solidFill>
                  <a:schemeClr val="bg1"/>
                </a:solidFill>
              </a:rPr>
              <a:t>for mennesker med </a:t>
            </a:r>
            <a:br>
              <a:rPr lang="da-DK" sz="2800" i="1" dirty="0">
                <a:solidFill>
                  <a:schemeClr val="bg1"/>
                </a:solidFill>
              </a:rPr>
            </a:br>
            <a:r>
              <a:rPr lang="da-DK" sz="2800" i="1" dirty="0">
                <a:solidFill>
                  <a:schemeClr val="bg1"/>
                </a:solidFill>
              </a:rPr>
              <a:t>psykisk sygdom</a:t>
            </a:r>
          </a:p>
          <a:p>
            <a:pPr algn="ctr"/>
            <a:r>
              <a:rPr lang="da-DK" sz="2000" b="1" dirty="0">
                <a:solidFill>
                  <a:schemeClr val="bg1"/>
                </a:solidFill>
              </a:rPr>
              <a:t> </a:t>
            </a:r>
          </a:p>
          <a:p>
            <a:pPr lvl="0" eaLnBrk="0" fontAlgn="base" hangingPunct="0">
              <a:spcBef>
                <a:spcPct val="0"/>
              </a:spcBef>
              <a:spcAft>
                <a:spcPct val="0"/>
              </a:spcAft>
            </a:pPr>
            <a:endParaRPr lang="da-DK" altLang="da-DK"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da-DK" sz="2000" b="1" dirty="0">
              <a:solidFill>
                <a:schemeClr val="bg1"/>
              </a:solidFill>
            </a:endParaRPr>
          </a:p>
          <a:p>
            <a:endParaRPr lang="da-DK" sz="2000" b="1" dirty="0">
              <a:solidFill>
                <a:schemeClr val="bg1"/>
              </a:solidFill>
            </a:endParaRPr>
          </a:p>
        </p:txBody>
      </p:sp>
      <p:grpSp>
        <p:nvGrpSpPr>
          <p:cNvPr id="6" name="Gruppe 5">
            <a:extLst>
              <a:ext uri="{FF2B5EF4-FFF2-40B4-BE49-F238E27FC236}">
                <a16:creationId xmlns:a16="http://schemas.microsoft.com/office/drawing/2014/main" id="{C18C9199-EE56-C6EA-05DF-2DDDF702EE3B}"/>
              </a:ext>
            </a:extLst>
          </p:cNvPr>
          <p:cNvGrpSpPr/>
          <p:nvPr/>
        </p:nvGrpSpPr>
        <p:grpSpPr>
          <a:xfrm>
            <a:off x="6096000" y="1407617"/>
            <a:ext cx="7055224" cy="6996795"/>
            <a:chOff x="5982531" y="1295089"/>
            <a:chExt cx="7168693" cy="7109324"/>
          </a:xfrm>
        </p:grpSpPr>
        <p:sp>
          <p:nvSpPr>
            <p:cNvPr id="4" name="Ellipse 3">
              <a:extLst>
                <a:ext uri="{FF2B5EF4-FFF2-40B4-BE49-F238E27FC236}">
                  <a16:creationId xmlns:a16="http://schemas.microsoft.com/office/drawing/2014/main" id="{2A64C831-6DD8-5B99-FA1F-3C0AAA244D9B}"/>
                </a:ext>
              </a:extLst>
            </p:cNvPr>
            <p:cNvSpPr/>
            <p:nvPr/>
          </p:nvSpPr>
          <p:spPr>
            <a:xfrm>
              <a:off x="5982531" y="1295089"/>
              <a:ext cx="7168693" cy="7109324"/>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6E37CA63-CF79-B515-AF79-B52D3D378C2F}"/>
                </a:ext>
              </a:extLst>
            </p:cNvPr>
            <p:cNvSpPr txBox="1"/>
            <p:nvPr/>
          </p:nvSpPr>
          <p:spPr>
            <a:xfrm>
              <a:off x="6965576" y="2887682"/>
              <a:ext cx="4605618" cy="4221808"/>
            </a:xfrm>
            <a:prstGeom prst="rect">
              <a:avLst/>
            </a:prstGeom>
            <a:noFill/>
          </p:spPr>
          <p:txBody>
            <a:bodyPr wrap="square" rtlCol="0">
              <a:spAutoFit/>
            </a:bodyPr>
            <a:lstStyle/>
            <a:p>
              <a:pPr lvl="0" algn="ctr" eaLnBrk="0" fontAlgn="base" hangingPunct="0">
                <a:spcBef>
                  <a:spcPct val="0"/>
                </a:spcBef>
                <a:spcAft>
                  <a:spcPct val="0"/>
                </a:spcAft>
              </a:pPr>
              <a:r>
                <a:rPr lang="da-DK" altLang="da-DK" sz="2800" dirty="0">
                  <a:solidFill>
                    <a:schemeClr val="bg1"/>
                  </a:solidFill>
                  <a:ea typeface="Calibri" panose="020F0502020204030204" pitchFamily="34" charset="0"/>
                  <a:cs typeface="Times New Roman" panose="02020603050405020304" pitchFamily="18" charset="0"/>
                </a:rPr>
                <a:t>Mennesker med psykiske lidelser på tværs af Danmark </a:t>
              </a:r>
            </a:p>
            <a:p>
              <a:pPr lvl="0" algn="ctr" eaLnBrk="0" fontAlgn="base" hangingPunct="0">
                <a:spcBef>
                  <a:spcPct val="0"/>
                </a:spcBef>
                <a:spcAft>
                  <a:spcPct val="0"/>
                </a:spcAft>
              </a:pPr>
              <a:r>
                <a:rPr lang="da-DK" altLang="da-DK" sz="2800" dirty="0">
                  <a:solidFill>
                    <a:schemeClr val="bg1"/>
                  </a:solidFill>
                  <a:ea typeface="Calibri" panose="020F0502020204030204" pitchFamily="34" charset="0"/>
                  <a:cs typeface="Times New Roman" panose="02020603050405020304" pitchFamily="18" charset="0"/>
                </a:rPr>
                <a:t>får individuelt tilpasset udredning og behandling </a:t>
              </a:r>
            </a:p>
            <a:p>
              <a:pPr algn="ctr" eaLnBrk="0" fontAlgn="base" hangingPunct="0">
                <a:spcBef>
                  <a:spcPct val="0"/>
                </a:spcBef>
                <a:spcAft>
                  <a:spcPct val="0"/>
                </a:spcAft>
              </a:pPr>
              <a:r>
                <a:rPr lang="da-DK" altLang="da-DK" sz="2800" dirty="0">
                  <a:solidFill>
                    <a:schemeClr val="bg1"/>
                  </a:solidFill>
                  <a:ea typeface="Calibri" panose="020F0502020204030204" pitchFamily="34" charset="0"/>
                  <a:cs typeface="Times New Roman" panose="02020603050405020304" pitchFamily="18" charset="0"/>
                </a:rPr>
                <a:t>af ensartet høj kvalitet </a:t>
              </a:r>
              <a:r>
                <a:rPr lang="da-DK" sz="2800" dirty="0">
                  <a:solidFill>
                    <a:schemeClr val="bg1"/>
                  </a:solidFill>
                  <a:ea typeface="Calibri" panose="020F0502020204030204" pitchFamily="34" charset="0"/>
                  <a:cs typeface="Times New Roman" panose="02020603050405020304" pitchFamily="18" charset="0"/>
                </a:rPr>
                <a:t>på højt fagligt internationalt niveau</a:t>
              </a:r>
              <a:endParaRPr lang="da-DK" altLang="da-DK" sz="2800" dirty="0">
                <a:solidFill>
                  <a:schemeClr val="bg1"/>
                </a:solidFill>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endParaRPr lang="da-DK" altLang="da-DK" sz="2800" dirty="0">
                <a:solidFill>
                  <a:schemeClr val="bg1"/>
                </a:solidFill>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da-DK" sz="2000" i="1" dirty="0">
                  <a:solidFill>
                    <a:schemeClr val="bg1"/>
                  </a:solidFill>
                </a:rPr>
                <a:t>–</a:t>
              </a:r>
              <a:r>
                <a:rPr lang="da-DK" altLang="da-DK" sz="2000" dirty="0">
                  <a:solidFill>
                    <a:schemeClr val="bg1"/>
                  </a:solidFill>
                  <a:ea typeface="Calibri" panose="020F0502020204030204" pitchFamily="34" charset="0"/>
                  <a:cs typeface="Times New Roman" panose="02020603050405020304" pitchFamily="18" charset="0"/>
                </a:rPr>
                <a:t> på samme høje niveau, som mennesker med fysiske lidelser får.</a:t>
              </a:r>
              <a:endParaRPr lang="da-DK" altLang="da-DK" sz="2000" dirty="0">
                <a:solidFill>
                  <a:schemeClr val="bg1"/>
                </a:solidFill>
              </a:endParaRPr>
            </a:p>
            <a:p>
              <a:endParaRPr lang="da-DK" sz="2800" dirty="0">
                <a:solidFill>
                  <a:schemeClr val="bg1"/>
                </a:solidFill>
              </a:endParaRPr>
            </a:p>
          </p:txBody>
        </p:sp>
      </p:grpSp>
    </p:spTree>
    <p:extLst>
      <p:ext uri="{BB962C8B-B14F-4D97-AF65-F5344CB8AC3E}">
        <p14:creationId xmlns:p14="http://schemas.microsoft.com/office/powerpoint/2010/main" val="4036631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Lige forbindelse 29">
            <a:extLst>
              <a:ext uri="{FF2B5EF4-FFF2-40B4-BE49-F238E27FC236}">
                <a16:creationId xmlns:a16="http://schemas.microsoft.com/office/drawing/2014/main" id="{8939971F-D117-BC20-F645-44B1D2802974}"/>
              </a:ext>
            </a:extLst>
          </p:cNvPr>
          <p:cNvCxnSpPr>
            <a:cxnSpLocks/>
          </p:cNvCxnSpPr>
          <p:nvPr/>
        </p:nvCxnSpPr>
        <p:spPr>
          <a:xfrm>
            <a:off x="6312811" y="5002582"/>
            <a:ext cx="3538" cy="478510"/>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29" name="Lige pilforbindelse 28">
            <a:extLst>
              <a:ext uri="{FF2B5EF4-FFF2-40B4-BE49-F238E27FC236}">
                <a16:creationId xmlns:a16="http://schemas.microsoft.com/office/drawing/2014/main" id="{D3863C19-130A-DB90-A14B-2D2D69BEEBA0}"/>
              </a:ext>
            </a:extLst>
          </p:cNvPr>
          <p:cNvCxnSpPr>
            <a:cxnSpLocks/>
          </p:cNvCxnSpPr>
          <p:nvPr/>
        </p:nvCxnSpPr>
        <p:spPr>
          <a:xfrm flipH="1">
            <a:off x="6311006" y="1996927"/>
            <a:ext cx="8570" cy="27110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D1F7EA28-13A9-3882-37D5-9091365CDE64}"/>
              </a:ext>
            </a:extLst>
          </p:cNvPr>
          <p:cNvCxnSpPr>
            <a:cxnSpLocks/>
          </p:cNvCxnSpPr>
          <p:nvPr/>
        </p:nvCxnSpPr>
        <p:spPr>
          <a:xfrm>
            <a:off x="9380693" y="3693769"/>
            <a:ext cx="16653" cy="996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Lige pilforbindelse 4">
            <a:extLst>
              <a:ext uri="{FF2B5EF4-FFF2-40B4-BE49-F238E27FC236}">
                <a16:creationId xmlns:a16="http://schemas.microsoft.com/office/drawing/2014/main" id="{EF712AB7-9F44-5725-AC84-61233B69B791}"/>
              </a:ext>
            </a:extLst>
          </p:cNvPr>
          <p:cNvCxnSpPr>
            <a:cxnSpLocks/>
            <a:endCxn id="13" idx="0"/>
          </p:cNvCxnSpPr>
          <p:nvPr/>
        </p:nvCxnSpPr>
        <p:spPr>
          <a:xfrm>
            <a:off x="3129077" y="3693770"/>
            <a:ext cx="16653" cy="996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45D659A-8096-C388-F1EC-3EDDEC4E326C}"/>
              </a:ext>
            </a:extLst>
          </p:cNvPr>
          <p:cNvSpPr>
            <a:spLocks noGrp="1"/>
          </p:cNvSpPr>
          <p:nvPr>
            <p:ph type="title"/>
          </p:nvPr>
        </p:nvSpPr>
        <p:spPr>
          <a:xfrm>
            <a:off x="691908" y="523772"/>
            <a:ext cx="10515600" cy="772351"/>
          </a:xfrm>
        </p:spPr>
        <p:txBody>
          <a:bodyPr anchor="t">
            <a:normAutofit/>
          </a:bodyPr>
          <a:lstStyle/>
          <a:p>
            <a:pPr algn="ctr"/>
            <a:r>
              <a:rPr lang="da-DK" b="1" dirty="0">
                <a:solidFill>
                  <a:schemeClr val="accent1"/>
                </a:solidFill>
              </a:rPr>
              <a:t>DMPG</a:t>
            </a:r>
            <a:r>
              <a:rPr lang="da-DK" dirty="0"/>
              <a:t> projektorganisation 2023</a:t>
            </a:r>
          </a:p>
        </p:txBody>
      </p:sp>
      <p:cxnSp>
        <p:nvCxnSpPr>
          <p:cNvPr id="6" name="Lige forbindelse 5">
            <a:extLst>
              <a:ext uri="{FF2B5EF4-FFF2-40B4-BE49-F238E27FC236}">
                <a16:creationId xmlns:a16="http://schemas.microsoft.com/office/drawing/2014/main" id="{FB50DB3C-A2DF-789A-2D71-4CF76B992B36}"/>
              </a:ext>
            </a:extLst>
          </p:cNvPr>
          <p:cNvCxnSpPr>
            <a:cxnSpLocks/>
          </p:cNvCxnSpPr>
          <p:nvPr/>
        </p:nvCxnSpPr>
        <p:spPr>
          <a:xfrm>
            <a:off x="4013780" y="2585234"/>
            <a:ext cx="4501589" cy="0"/>
          </a:xfrm>
          <a:prstGeom prst="line">
            <a:avLst/>
          </a:prstGeom>
          <a:ln w="3810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8" name="Lige forbindelse 7">
            <a:extLst>
              <a:ext uri="{FF2B5EF4-FFF2-40B4-BE49-F238E27FC236}">
                <a16:creationId xmlns:a16="http://schemas.microsoft.com/office/drawing/2014/main" id="{719004BF-6E97-5FD1-1B4B-67CE729B036E}"/>
              </a:ext>
            </a:extLst>
          </p:cNvPr>
          <p:cNvCxnSpPr>
            <a:cxnSpLocks/>
            <a:endCxn id="19" idx="1"/>
          </p:cNvCxnSpPr>
          <p:nvPr/>
        </p:nvCxnSpPr>
        <p:spPr>
          <a:xfrm>
            <a:off x="3263152" y="5141406"/>
            <a:ext cx="1818013" cy="488861"/>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9" name="Lige forbindelse 8">
            <a:extLst>
              <a:ext uri="{FF2B5EF4-FFF2-40B4-BE49-F238E27FC236}">
                <a16:creationId xmlns:a16="http://schemas.microsoft.com/office/drawing/2014/main" id="{B98F1E0B-890C-7B67-F01B-74132472B491}"/>
              </a:ext>
            </a:extLst>
          </p:cNvPr>
          <p:cNvCxnSpPr>
            <a:cxnSpLocks/>
            <a:endCxn id="19" idx="3"/>
          </p:cNvCxnSpPr>
          <p:nvPr/>
        </p:nvCxnSpPr>
        <p:spPr>
          <a:xfrm flipH="1">
            <a:off x="7557986" y="5141406"/>
            <a:ext cx="1729448" cy="488861"/>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12" name="Afrundet rektangel 11">
            <a:extLst>
              <a:ext uri="{FF2B5EF4-FFF2-40B4-BE49-F238E27FC236}">
                <a16:creationId xmlns:a16="http://schemas.microsoft.com/office/drawing/2014/main" id="{9D0185E0-A925-3E60-BE79-821A77FAA1F7}"/>
              </a:ext>
            </a:extLst>
          </p:cNvPr>
          <p:cNvSpPr/>
          <p:nvPr/>
        </p:nvSpPr>
        <p:spPr>
          <a:xfrm>
            <a:off x="4958761" y="3008391"/>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DMPG-Styregruppe  </a:t>
            </a:r>
          </a:p>
        </p:txBody>
      </p:sp>
      <p:sp>
        <p:nvSpPr>
          <p:cNvPr id="13" name="Afrundet rektangel 12">
            <a:extLst>
              <a:ext uri="{FF2B5EF4-FFF2-40B4-BE49-F238E27FC236}">
                <a16:creationId xmlns:a16="http://schemas.microsoft.com/office/drawing/2014/main" id="{C2D00C0F-F2CA-506A-2D52-C167D6A31FB7}"/>
              </a:ext>
            </a:extLst>
          </p:cNvPr>
          <p:cNvSpPr/>
          <p:nvPr/>
        </p:nvSpPr>
        <p:spPr>
          <a:xfrm>
            <a:off x="2264233" y="4689809"/>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a:t>
            </a:r>
          </a:p>
        </p:txBody>
      </p:sp>
      <p:sp>
        <p:nvSpPr>
          <p:cNvPr id="14" name="Afrundet rektangel 13">
            <a:extLst>
              <a:ext uri="{FF2B5EF4-FFF2-40B4-BE49-F238E27FC236}">
                <a16:creationId xmlns:a16="http://schemas.microsoft.com/office/drawing/2014/main" id="{C51205E2-481C-EA0D-D2F1-065575259FA2}"/>
              </a:ext>
            </a:extLst>
          </p:cNvPr>
          <p:cNvSpPr/>
          <p:nvPr/>
        </p:nvSpPr>
        <p:spPr>
          <a:xfrm>
            <a:off x="5438080" y="4689809"/>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a:t>
            </a:r>
          </a:p>
        </p:txBody>
      </p:sp>
      <p:sp>
        <p:nvSpPr>
          <p:cNvPr id="15" name="Afrundet rektangel 15">
            <a:extLst>
              <a:ext uri="{FF2B5EF4-FFF2-40B4-BE49-F238E27FC236}">
                <a16:creationId xmlns:a16="http://schemas.microsoft.com/office/drawing/2014/main" id="{CB9D60A3-4EDA-7B6B-48C8-5941DEAE1C54}"/>
              </a:ext>
            </a:extLst>
          </p:cNvPr>
          <p:cNvSpPr/>
          <p:nvPr/>
        </p:nvSpPr>
        <p:spPr>
          <a:xfrm>
            <a:off x="8528816" y="4689809"/>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a:t>
            </a:r>
          </a:p>
        </p:txBody>
      </p:sp>
      <p:sp>
        <p:nvSpPr>
          <p:cNvPr id="18" name="Afrundet rektangel 21">
            <a:extLst>
              <a:ext uri="{FF2B5EF4-FFF2-40B4-BE49-F238E27FC236}">
                <a16:creationId xmlns:a16="http://schemas.microsoft.com/office/drawing/2014/main" id="{19943210-FC1A-B08B-21B6-3F8E6044254B}"/>
              </a:ext>
            </a:extLst>
          </p:cNvPr>
          <p:cNvSpPr/>
          <p:nvPr/>
        </p:nvSpPr>
        <p:spPr>
          <a:xfrm>
            <a:off x="8215239" y="2346215"/>
            <a:ext cx="1477543" cy="480092"/>
          </a:xfrm>
          <a:prstGeom prst="roundRect">
            <a:avLst/>
          </a:prstGeom>
          <a:solidFill>
            <a:srgbClr val="CBB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Følgegruppe</a:t>
            </a:r>
          </a:p>
        </p:txBody>
      </p:sp>
      <p:sp>
        <p:nvSpPr>
          <p:cNvPr id="19" name="Afrundet rektangel 23">
            <a:extLst>
              <a:ext uri="{FF2B5EF4-FFF2-40B4-BE49-F238E27FC236}">
                <a16:creationId xmlns:a16="http://schemas.microsoft.com/office/drawing/2014/main" id="{16DEC576-9888-7ADA-16E8-8F39D6EBC1E4}"/>
              </a:ext>
            </a:extLst>
          </p:cNvPr>
          <p:cNvSpPr/>
          <p:nvPr/>
        </p:nvSpPr>
        <p:spPr>
          <a:xfrm>
            <a:off x="5081165" y="5342267"/>
            <a:ext cx="2476821" cy="576000"/>
          </a:xfrm>
          <a:prstGeom prst="roundRect">
            <a:avLst/>
          </a:prstGeom>
          <a:solidFill>
            <a:srgbClr val="D7D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solidFill>
                <a:schemeClr val="tx1"/>
              </a:solidFill>
            </a:endParaRPr>
          </a:p>
          <a:p>
            <a:pPr algn="ctr"/>
            <a:r>
              <a:rPr lang="da-DK" sz="1600" b="1" dirty="0">
                <a:solidFill>
                  <a:schemeClr val="tx1"/>
                </a:solidFill>
                <a:ea typeface="Verdana" panose="020B0604030504040204" pitchFamily="34" charset="0"/>
                <a:cs typeface="Verdana" panose="020B0604030504040204" pitchFamily="34" charset="0"/>
              </a:rPr>
              <a:t>RKKP retningslinjesekretariat </a:t>
            </a:r>
          </a:p>
          <a:p>
            <a:pPr algn="ctr"/>
            <a:endParaRPr lang="da-DK" sz="1600" b="1" dirty="0">
              <a:solidFill>
                <a:schemeClr val="tx1"/>
              </a:solidFill>
            </a:endParaRPr>
          </a:p>
        </p:txBody>
      </p:sp>
      <p:cxnSp>
        <p:nvCxnSpPr>
          <p:cNvPr id="20" name="Lige forbindelse 19">
            <a:extLst>
              <a:ext uri="{FF2B5EF4-FFF2-40B4-BE49-F238E27FC236}">
                <a16:creationId xmlns:a16="http://schemas.microsoft.com/office/drawing/2014/main" id="{B3222F90-2098-C016-C4D9-3FEE283FB292}"/>
              </a:ext>
            </a:extLst>
          </p:cNvPr>
          <p:cNvCxnSpPr/>
          <p:nvPr/>
        </p:nvCxnSpPr>
        <p:spPr>
          <a:xfrm>
            <a:off x="3132283" y="3695060"/>
            <a:ext cx="625377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Afrundet rektangel 26">
            <a:extLst>
              <a:ext uri="{FF2B5EF4-FFF2-40B4-BE49-F238E27FC236}">
                <a16:creationId xmlns:a16="http://schemas.microsoft.com/office/drawing/2014/main" id="{B55F7660-9DB8-6DBD-396D-9EC27E387A1C}"/>
              </a:ext>
            </a:extLst>
          </p:cNvPr>
          <p:cNvSpPr/>
          <p:nvPr/>
        </p:nvSpPr>
        <p:spPr>
          <a:xfrm>
            <a:off x="2192187" y="3916715"/>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Skizofreni</a:t>
            </a:r>
          </a:p>
        </p:txBody>
      </p:sp>
      <p:sp>
        <p:nvSpPr>
          <p:cNvPr id="22" name="Afrundet rektangel 53">
            <a:extLst>
              <a:ext uri="{FF2B5EF4-FFF2-40B4-BE49-F238E27FC236}">
                <a16:creationId xmlns:a16="http://schemas.microsoft.com/office/drawing/2014/main" id="{688D42CC-15B0-79E6-F9A8-072409453765}"/>
              </a:ext>
            </a:extLst>
          </p:cNvPr>
          <p:cNvSpPr/>
          <p:nvPr/>
        </p:nvSpPr>
        <p:spPr>
          <a:xfrm>
            <a:off x="5382874" y="3916715"/>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Depression</a:t>
            </a:r>
          </a:p>
        </p:txBody>
      </p:sp>
      <p:sp>
        <p:nvSpPr>
          <p:cNvPr id="23" name="Afrundet rektangel 54">
            <a:extLst>
              <a:ext uri="{FF2B5EF4-FFF2-40B4-BE49-F238E27FC236}">
                <a16:creationId xmlns:a16="http://schemas.microsoft.com/office/drawing/2014/main" id="{5079FDC2-9DB0-B3BD-C0EC-9F160A707703}"/>
              </a:ext>
            </a:extLst>
          </p:cNvPr>
          <p:cNvSpPr/>
          <p:nvPr/>
        </p:nvSpPr>
        <p:spPr>
          <a:xfrm>
            <a:off x="8445286" y="3916715"/>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ADHD</a:t>
            </a:r>
          </a:p>
        </p:txBody>
      </p:sp>
      <p:sp>
        <p:nvSpPr>
          <p:cNvPr id="24" name="Afrundet rektangel 28">
            <a:extLst>
              <a:ext uri="{FF2B5EF4-FFF2-40B4-BE49-F238E27FC236}">
                <a16:creationId xmlns:a16="http://schemas.microsoft.com/office/drawing/2014/main" id="{1167AAF3-AAE9-C922-2AB8-19FD549F4E7B}"/>
              </a:ext>
            </a:extLst>
          </p:cNvPr>
          <p:cNvSpPr/>
          <p:nvPr/>
        </p:nvSpPr>
        <p:spPr>
          <a:xfrm>
            <a:off x="4958761" y="2346215"/>
            <a:ext cx="2731678" cy="484256"/>
          </a:xfrm>
          <a:prstGeom prst="round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Lægedirektør Forum</a:t>
            </a:r>
          </a:p>
        </p:txBody>
      </p:sp>
      <p:sp>
        <p:nvSpPr>
          <p:cNvPr id="25" name="Afrundet rektangel 29">
            <a:extLst>
              <a:ext uri="{FF2B5EF4-FFF2-40B4-BE49-F238E27FC236}">
                <a16:creationId xmlns:a16="http://schemas.microsoft.com/office/drawing/2014/main" id="{BD70369A-EB30-7799-6CE7-4FB827D67555}"/>
              </a:ext>
            </a:extLst>
          </p:cNvPr>
          <p:cNvSpPr/>
          <p:nvPr/>
        </p:nvSpPr>
        <p:spPr>
          <a:xfrm>
            <a:off x="4958761" y="1720899"/>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Psykiatridirektørkreds</a:t>
            </a:r>
          </a:p>
        </p:txBody>
      </p:sp>
      <p:sp>
        <p:nvSpPr>
          <p:cNvPr id="26" name="Afrundet rektangel 30">
            <a:extLst>
              <a:ext uri="{FF2B5EF4-FFF2-40B4-BE49-F238E27FC236}">
                <a16:creationId xmlns:a16="http://schemas.microsoft.com/office/drawing/2014/main" id="{FB567FEA-46D6-5836-638F-909C4E71A111}"/>
              </a:ext>
            </a:extLst>
          </p:cNvPr>
          <p:cNvSpPr/>
          <p:nvPr/>
        </p:nvSpPr>
        <p:spPr>
          <a:xfrm>
            <a:off x="2915390" y="2349310"/>
            <a:ext cx="1477543" cy="481161"/>
          </a:xfrm>
          <a:prstGeom prst="roundRect">
            <a:avLst/>
          </a:prstGeom>
          <a:solidFill>
            <a:srgbClr val="98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Projektleder</a:t>
            </a:r>
          </a:p>
        </p:txBody>
      </p:sp>
    </p:spTree>
    <p:extLst>
      <p:ext uri="{BB962C8B-B14F-4D97-AF65-F5344CB8AC3E}">
        <p14:creationId xmlns:p14="http://schemas.microsoft.com/office/powerpoint/2010/main" val="27264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Lige pilforbindelse 64">
            <a:extLst>
              <a:ext uri="{FF2B5EF4-FFF2-40B4-BE49-F238E27FC236}">
                <a16:creationId xmlns:a16="http://schemas.microsoft.com/office/drawing/2014/main" id="{CF2FF1AA-2366-A284-9252-CEE3C9AA9FDB}"/>
              </a:ext>
            </a:extLst>
          </p:cNvPr>
          <p:cNvCxnSpPr>
            <a:cxnSpLocks/>
          </p:cNvCxnSpPr>
          <p:nvPr/>
        </p:nvCxnSpPr>
        <p:spPr>
          <a:xfrm>
            <a:off x="6319576" y="1996927"/>
            <a:ext cx="0" cy="169336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D76090C7-E5F1-F286-7FA7-4A5044F316F8}"/>
              </a:ext>
            </a:extLst>
          </p:cNvPr>
          <p:cNvCxnSpPr>
            <a:cxnSpLocks/>
          </p:cNvCxnSpPr>
          <p:nvPr/>
        </p:nvCxnSpPr>
        <p:spPr>
          <a:xfrm>
            <a:off x="6318752" y="3686916"/>
            <a:ext cx="825" cy="10028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443E40FE-2B6B-825C-15F4-C703666338EC}"/>
              </a:ext>
            </a:extLst>
          </p:cNvPr>
          <p:cNvCxnSpPr>
            <a:cxnSpLocks/>
          </p:cNvCxnSpPr>
          <p:nvPr/>
        </p:nvCxnSpPr>
        <p:spPr>
          <a:xfrm flipH="1">
            <a:off x="10940771" y="3677879"/>
            <a:ext cx="4733" cy="996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Lige pilforbindelse 58">
            <a:extLst>
              <a:ext uri="{FF2B5EF4-FFF2-40B4-BE49-F238E27FC236}">
                <a16:creationId xmlns:a16="http://schemas.microsoft.com/office/drawing/2014/main" id="{4AF1FC62-FCE4-CC26-D122-DE5EF985430D}"/>
              </a:ext>
            </a:extLst>
          </p:cNvPr>
          <p:cNvCxnSpPr>
            <a:cxnSpLocks/>
          </p:cNvCxnSpPr>
          <p:nvPr/>
        </p:nvCxnSpPr>
        <p:spPr>
          <a:xfrm>
            <a:off x="8650130" y="3677879"/>
            <a:ext cx="16653" cy="996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Lige pilforbindelse 56">
            <a:extLst>
              <a:ext uri="{FF2B5EF4-FFF2-40B4-BE49-F238E27FC236}">
                <a16:creationId xmlns:a16="http://schemas.microsoft.com/office/drawing/2014/main" id="{80C7640C-B6DE-8A3A-A50E-C55D4ACB47B0}"/>
              </a:ext>
            </a:extLst>
          </p:cNvPr>
          <p:cNvCxnSpPr>
            <a:cxnSpLocks/>
          </p:cNvCxnSpPr>
          <p:nvPr/>
        </p:nvCxnSpPr>
        <p:spPr>
          <a:xfrm>
            <a:off x="3961942" y="3704525"/>
            <a:ext cx="16653" cy="996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B93298E1-739F-01B5-A406-433C3DCD43C1}"/>
              </a:ext>
            </a:extLst>
          </p:cNvPr>
          <p:cNvCxnSpPr>
            <a:cxnSpLocks/>
          </p:cNvCxnSpPr>
          <p:nvPr/>
        </p:nvCxnSpPr>
        <p:spPr>
          <a:xfrm>
            <a:off x="6312811" y="5002582"/>
            <a:ext cx="3538" cy="478510"/>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47" name="Lige pilforbindelse 46">
            <a:extLst>
              <a:ext uri="{FF2B5EF4-FFF2-40B4-BE49-F238E27FC236}">
                <a16:creationId xmlns:a16="http://schemas.microsoft.com/office/drawing/2014/main" id="{F87F008D-23FF-687C-B5B8-346B7AC101A2}"/>
              </a:ext>
            </a:extLst>
          </p:cNvPr>
          <p:cNvCxnSpPr>
            <a:cxnSpLocks/>
          </p:cNvCxnSpPr>
          <p:nvPr/>
        </p:nvCxnSpPr>
        <p:spPr>
          <a:xfrm>
            <a:off x="1699459" y="3690287"/>
            <a:ext cx="0" cy="9768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185182DA-A2A5-E0C8-24A3-601304CCC99A}"/>
              </a:ext>
            </a:extLst>
          </p:cNvPr>
          <p:cNvCxnSpPr>
            <a:cxnSpLocks/>
          </p:cNvCxnSpPr>
          <p:nvPr/>
        </p:nvCxnSpPr>
        <p:spPr>
          <a:xfrm flipH="1">
            <a:off x="7474904" y="5118609"/>
            <a:ext cx="3486710" cy="645776"/>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38" name="Lige forbindelse 37">
            <a:extLst>
              <a:ext uri="{FF2B5EF4-FFF2-40B4-BE49-F238E27FC236}">
                <a16:creationId xmlns:a16="http://schemas.microsoft.com/office/drawing/2014/main" id="{4AC5F0AA-AB4D-6B9B-A8FC-101C6550522D}"/>
              </a:ext>
            </a:extLst>
          </p:cNvPr>
          <p:cNvCxnSpPr>
            <a:cxnSpLocks/>
          </p:cNvCxnSpPr>
          <p:nvPr/>
        </p:nvCxnSpPr>
        <p:spPr>
          <a:xfrm>
            <a:off x="1674480" y="5095325"/>
            <a:ext cx="3422796" cy="669060"/>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2" name="Titel 1">
            <a:extLst>
              <a:ext uri="{FF2B5EF4-FFF2-40B4-BE49-F238E27FC236}">
                <a16:creationId xmlns:a16="http://schemas.microsoft.com/office/drawing/2014/main" id="{C45D659A-8096-C388-F1EC-3EDDEC4E326C}"/>
              </a:ext>
            </a:extLst>
          </p:cNvPr>
          <p:cNvSpPr>
            <a:spLocks noGrp="1"/>
          </p:cNvSpPr>
          <p:nvPr>
            <p:ph type="title"/>
          </p:nvPr>
        </p:nvSpPr>
        <p:spPr>
          <a:xfrm>
            <a:off x="691908" y="523772"/>
            <a:ext cx="10515600" cy="772351"/>
          </a:xfrm>
        </p:spPr>
        <p:txBody>
          <a:bodyPr anchor="t">
            <a:normAutofit/>
          </a:bodyPr>
          <a:lstStyle/>
          <a:p>
            <a:pPr algn="ctr"/>
            <a:r>
              <a:rPr lang="da-DK" b="1" dirty="0">
                <a:solidFill>
                  <a:schemeClr val="accent1"/>
                </a:solidFill>
              </a:rPr>
              <a:t>DMPG</a:t>
            </a:r>
            <a:r>
              <a:rPr lang="da-DK" dirty="0"/>
              <a:t> projektorganisation 2024</a:t>
            </a:r>
          </a:p>
        </p:txBody>
      </p:sp>
      <p:cxnSp>
        <p:nvCxnSpPr>
          <p:cNvPr id="6" name="Lige forbindelse 5">
            <a:extLst>
              <a:ext uri="{FF2B5EF4-FFF2-40B4-BE49-F238E27FC236}">
                <a16:creationId xmlns:a16="http://schemas.microsoft.com/office/drawing/2014/main" id="{FB50DB3C-A2DF-789A-2D71-4CF76B992B36}"/>
              </a:ext>
            </a:extLst>
          </p:cNvPr>
          <p:cNvCxnSpPr>
            <a:cxnSpLocks/>
          </p:cNvCxnSpPr>
          <p:nvPr/>
        </p:nvCxnSpPr>
        <p:spPr>
          <a:xfrm>
            <a:off x="4013780" y="2585234"/>
            <a:ext cx="4501589" cy="0"/>
          </a:xfrm>
          <a:prstGeom prst="line">
            <a:avLst/>
          </a:prstGeom>
          <a:ln w="3810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8" name="Lige forbindelse 7">
            <a:extLst>
              <a:ext uri="{FF2B5EF4-FFF2-40B4-BE49-F238E27FC236}">
                <a16:creationId xmlns:a16="http://schemas.microsoft.com/office/drawing/2014/main" id="{719004BF-6E97-5FD1-1B4B-67CE729B036E}"/>
              </a:ext>
            </a:extLst>
          </p:cNvPr>
          <p:cNvCxnSpPr>
            <a:cxnSpLocks/>
            <a:stCxn id="13" idx="2"/>
            <a:endCxn id="19" idx="1"/>
          </p:cNvCxnSpPr>
          <p:nvPr/>
        </p:nvCxnSpPr>
        <p:spPr>
          <a:xfrm>
            <a:off x="3978595" y="5136384"/>
            <a:ext cx="1102571" cy="493883"/>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9" name="Lige forbindelse 8">
            <a:extLst>
              <a:ext uri="{FF2B5EF4-FFF2-40B4-BE49-F238E27FC236}">
                <a16:creationId xmlns:a16="http://schemas.microsoft.com/office/drawing/2014/main" id="{B98F1E0B-890C-7B67-F01B-74132472B491}"/>
              </a:ext>
            </a:extLst>
          </p:cNvPr>
          <p:cNvCxnSpPr>
            <a:cxnSpLocks/>
            <a:stCxn id="15" idx="2"/>
            <a:endCxn id="19" idx="3"/>
          </p:cNvCxnSpPr>
          <p:nvPr/>
        </p:nvCxnSpPr>
        <p:spPr>
          <a:xfrm flipH="1">
            <a:off x="7557987" y="5136385"/>
            <a:ext cx="1100470" cy="493882"/>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12" name="Afrundet rektangel 11">
            <a:extLst>
              <a:ext uri="{FF2B5EF4-FFF2-40B4-BE49-F238E27FC236}">
                <a16:creationId xmlns:a16="http://schemas.microsoft.com/office/drawing/2014/main" id="{9D0185E0-A925-3E60-BE79-821A77FAA1F7}"/>
              </a:ext>
            </a:extLst>
          </p:cNvPr>
          <p:cNvSpPr/>
          <p:nvPr/>
        </p:nvSpPr>
        <p:spPr>
          <a:xfrm>
            <a:off x="4958761" y="3008391"/>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DMPG-Styregruppe  </a:t>
            </a:r>
          </a:p>
        </p:txBody>
      </p:sp>
      <p:sp>
        <p:nvSpPr>
          <p:cNvPr id="13" name="Afrundet rektangel 12">
            <a:extLst>
              <a:ext uri="{FF2B5EF4-FFF2-40B4-BE49-F238E27FC236}">
                <a16:creationId xmlns:a16="http://schemas.microsoft.com/office/drawing/2014/main" id="{C2D00C0F-F2CA-506A-2D52-C167D6A31FB7}"/>
              </a:ext>
            </a:extLst>
          </p:cNvPr>
          <p:cNvSpPr/>
          <p:nvPr/>
        </p:nvSpPr>
        <p:spPr>
          <a:xfrm>
            <a:off x="3097098" y="4684787"/>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Forfattergrupper</a:t>
            </a:r>
          </a:p>
        </p:txBody>
      </p:sp>
      <p:sp>
        <p:nvSpPr>
          <p:cNvPr id="14" name="Afrundet rektangel 13">
            <a:extLst>
              <a:ext uri="{FF2B5EF4-FFF2-40B4-BE49-F238E27FC236}">
                <a16:creationId xmlns:a16="http://schemas.microsoft.com/office/drawing/2014/main" id="{C51205E2-481C-EA0D-D2F1-065575259FA2}"/>
              </a:ext>
            </a:extLst>
          </p:cNvPr>
          <p:cNvSpPr/>
          <p:nvPr/>
        </p:nvSpPr>
        <p:spPr>
          <a:xfrm>
            <a:off x="5438080" y="4689809"/>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Forfattergrupper</a:t>
            </a:r>
          </a:p>
        </p:txBody>
      </p:sp>
      <p:sp>
        <p:nvSpPr>
          <p:cNvPr id="15" name="Afrundet rektangel 15">
            <a:extLst>
              <a:ext uri="{FF2B5EF4-FFF2-40B4-BE49-F238E27FC236}">
                <a16:creationId xmlns:a16="http://schemas.microsoft.com/office/drawing/2014/main" id="{CB9D60A3-4EDA-7B6B-48C8-5941DEAE1C54}"/>
              </a:ext>
            </a:extLst>
          </p:cNvPr>
          <p:cNvSpPr/>
          <p:nvPr/>
        </p:nvSpPr>
        <p:spPr>
          <a:xfrm>
            <a:off x="7776960" y="4684788"/>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Forfattergrupper</a:t>
            </a:r>
          </a:p>
        </p:txBody>
      </p:sp>
      <p:sp>
        <p:nvSpPr>
          <p:cNvPr id="18" name="Afrundet rektangel 21">
            <a:extLst>
              <a:ext uri="{FF2B5EF4-FFF2-40B4-BE49-F238E27FC236}">
                <a16:creationId xmlns:a16="http://schemas.microsoft.com/office/drawing/2014/main" id="{19943210-FC1A-B08B-21B6-3F8E6044254B}"/>
              </a:ext>
            </a:extLst>
          </p:cNvPr>
          <p:cNvSpPr/>
          <p:nvPr/>
        </p:nvSpPr>
        <p:spPr>
          <a:xfrm>
            <a:off x="8215239" y="2346215"/>
            <a:ext cx="1477543" cy="480092"/>
          </a:xfrm>
          <a:prstGeom prst="roundRect">
            <a:avLst/>
          </a:prstGeom>
          <a:solidFill>
            <a:srgbClr val="CBB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Følgegruppe</a:t>
            </a:r>
          </a:p>
        </p:txBody>
      </p:sp>
      <p:sp>
        <p:nvSpPr>
          <p:cNvPr id="19" name="Afrundet rektangel 23">
            <a:extLst>
              <a:ext uri="{FF2B5EF4-FFF2-40B4-BE49-F238E27FC236}">
                <a16:creationId xmlns:a16="http://schemas.microsoft.com/office/drawing/2014/main" id="{16DEC576-9888-7ADA-16E8-8F39D6EBC1E4}"/>
              </a:ext>
            </a:extLst>
          </p:cNvPr>
          <p:cNvSpPr/>
          <p:nvPr/>
        </p:nvSpPr>
        <p:spPr>
          <a:xfrm>
            <a:off x="5081166" y="5342267"/>
            <a:ext cx="2476821" cy="576000"/>
          </a:xfrm>
          <a:prstGeom prst="roundRect">
            <a:avLst/>
          </a:prstGeom>
          <a:solidFill>
            <a:srgbClr val="D7D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solidFill>
                <a:schemeClr val="tx1"/>
              </a:solidFill>
            </a:endParaRPr>
          </a:p>
          <a:p>
            <a:pPr algn="ctr"/>
            <a:r>
              <a:rPr lang="da-DK" sz="1600" b="1" dirty="0">
                <a:solidFill>
                  <a:schemeClr val="tx1"/>
                </a:solidFill>
                <a:ea typeface="Verdana" panose="020B0604030504040204" pitchFamily="34" charset="0"/>
                <a:cs typeface="Verdana" panose="020B0604030504040204" pitchFamily="34" charset="0"/>
              </a:rPr>
              <a:t>RKKP retningslinjesekretariat </a:t>
            </a:r>
          </a:p>
          <a:p>
            <a:pPr algn="ctr"/>
            <a:endParaRPr lang="da-DK" sz="1600" b="1" dirty="0">
              <a:solidFill>
                <a:schemeClr val="tx1"/>
              </a:solidFill>
            </a:endParaRPr>
          </a:p>
        </p:txBody>
      </p:sp>
      <p:cxnSp>
        <p:nvCxnSpPr>
          <p:cNvPr id="20" name="Lige forbindelse 19">
            <a:extLst>
              <a:ext uri="{FF2B5EF4-FFF2-40B4-BE49-F238E27FC236}">
                <a16:creationId xmlns:a16="http://schemas.microsoft.com/office/drawing/2014/main" id="{B3222F90-2098-C016-C4D9-3FEE283FB292}"/>
              </a:ext>
            </a:extLst>
          </p:cNvPr>
          <p:cNvCxnSpPr>
            <a:cxnSpLocks/>
          </p:cNvCxnSpPr>
          <p:nvPr/>
        </p:nvCxnSpPr>
        <p:spPr>
          <a:xfrm>
            <a:off x="1686856" y="3690287"/>
            <a:ext cx="925864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Afrundet rektangel 26">
            <a:extLst>
              <a:ext uri="{FF2B5EF4-FFF2-40B4-BE49-F238E27FC236}">
                <a16:creationId xmlns:a16="http://schemas.microsoft.com/office/drawing/2014/main" id="{B55F7660-9DB8-6DBD-396D-9EC27E387A1C}"/>
              </a:ext>
            </a:extLst>
          </p:cNvPr>
          <p:cNvSpPr/>
          <p:nvPr/>
        </p:nvSpPr>
        <p:spPr>
          <a:xfrm>
            <a:off x="3067110" y="3934090"/>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Skizofreni</a:t>
            </a:r>
          </a:p>
        </p:txBody>
      </p:sp>
      <p:sp>
        <p:nvSpPr>
          <p:cNvPr id="22" name="Afrundet rektangel 53">
            <a:extLst>
              <a:ext uri="{FF2B5EF4-FFF2-40B4-BE49-F238E27FC236}">
                <a16:creationId xmlns:a16="http://schemas.microsoft.com/office/drawing/2014/main" id="{688D42CC-15B0-79E6-F9A8-072409453765}"/>
              </a:ext>
            </a:extLst>
          </p:cNvPr>
          <p:cNvSpPr/>
          <p:nvPr/>
        </p:nvSpPr>
        <p:spPr>
          <a:xfrm>
            <a:off x="5382874" y="3916715"/>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Depression</a:t>
            </a:r>
          </a:p>
        </p:txBody>
      </p:sp>
      <p:sp>
        <p:nvSpPr>
          <p:cNvPr id="23" name="Afrundet rektangel 54">
            <a:extLst>
              <a:ext uri="{FF2B5EF4-FFF2-40B4-BE49-F238E27FC236}">
                <a16:creationId xmlns:a16="http://schemas.microsoft.com/office/drawing/2014/main" id="{5079FDC2-9DB0-B3BD-C0EC-9F160A707703}"/>
              </a:ext>
            </a:extLst>
          </p:cNvPr>
          <p:cNvSpPr/>
          <p:nvPr/>
        </p:nvSpPr>
        <p:spPr>
          <a:xfrm>
            <a:off x="7704430" y="3916715"/>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ADHD</a:t>
            </a:r>
          </a:p>
        </p:txBody>
      </p:sp>
      <p:sp>
        <p:nvSpPr>
          <p:cNvPr id="24" name="Afrundet rektangel 28">
            <a:extLst>
              <a:ext uri="{FF2B5EF4-FFF2-40B4-BE49-F238E27FC236}">
                <a16:creationId xmlns:a16="http://schemas.microsoft.com/office/drawing/2014/main" id="{1167AAF3-AAE9-C922-2AB8-19FD549F4E7B}"/>
              </a:ext>
            </a:extLst>
          </p:cNvPr>
          <p:cNvSpPr/>
          <p:nvPr/>
        </p:nvSpPr>
        <p:spPr>
          <a:xfrm>
            <a:off x="4958761" y="2346215"/>
            <a:ext cx="2731678" cy="484256"/>
          </a:xfrm>
          <a:prstGeom prst="round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Lægedirektør Forum</a:t>
            </a:r>
          </a:p>
        </p:txBody>
      </p:sp>
      <p:sp>
        <p:nvSpPr>
          <p:cNvPr id="25" name="Afrundet rektangel 29">
            <a:extLst>
              <a:ext uri="{FF2B5EF4-FFF2-40B4-BE49-F238E27FC236}">
                <a16:creationId xmlns:a16="http://schemas.microsoft.com/office/drawing/2014/main" id="{BD70369A-EB30-7799-6CE7-4FB827D67555}"/>
              </a:ext>
            </a:extLst>
          </p:cNvPr>
          <p:cNvSpPr/>
          <p:nvPr/>
        </p:nvSpPr>
        <p:spPr>
          <a:xfrm>
            <a:off x="4958761" y="1720899"/>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Psykiatridirektørkreds</a:t>
            </a:r>
          </a:p>
        </p:txBody>
      </p:sp>
      <p:sp>
        <p:nvSpPr>
          <p:cNvPr id="26" name="Afrundet rektangel 30">
            <a:extLst>
              <a:ext uri="{FF2B5EF4-FFF2-40B4-BE49-F238E27FC236}">
                <a16:creationId xmlns:a16="http://schemas.microsoft.com/office/drawing/2014/main" id="{FB567FEA-46D6-5836-638F-909C4E71A111}"/>
              </a:ext>
            </a:extLst>
          </p:cNvPr>
          <p:cNvSpPr/>
          <p:nvPr/>
        </p:nvSpPr>
        <p:spPr>
          <a:xfrm>
            <a:off x="2915390" y="2349310"/>
            <a:ext cx="1477543" cy="481161"/>
          </a:xfrm>
          <a:prstGeom prst="roundRect">
            <a:avLst/>
          </a:prstGeom>
          <a:solidFill>
            <a:srgbClr val="98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Projektleder</a:t>
            </a:r>
          </a:p>
        </p:txBody>
      </p:sp>
      <p:sp>
        <p:nvSpPr>
          <p:cNvPr id="31" name="Afrundet rektangel 26">
            <a:extLst>
              <a:ext uri="{FF2B5EF4-FFF2-40B4-BE49-F238E27FC236}">
                <a16:creationId xmlns:a16="http://schemas.microsoft.com/office/drawing/2014/main" id="{1D171A79-00AC-9598-9CE1-525A5CD45D4A}"/>
              </a:ext>
            </a:extLst>
          </p:cNvPr>
          <p:cNvSpPr/>
          <p:nvPr/>
        </p:nvSpPr>
        <p:spPr>
          <a:xfrm>
            <a:off x="751037" y="3934090"/>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Dobbeltdiagnose</a:t>
            </a:r>
          </a:p>
        </p:txBody>
      </p:sp>
      <p:sp>
        <p:nvSpPr>
          <p:cNvPr id="32" name="Afrundet rektangel 26">
            <a:extLst>
              <a:ext uri="{FF2B5EF4-FFF2-40B4-BE49-F238E27FC236}">
                <a16:creationId xmlns:a16="http://schemas.microsoft.com/office/drawing/2014/main" id="{8C087BCD-03F6-116C-112B-05AFBD0CCD02}"/>
              </a:ext>
            </a:extLst>
          </p:cNvPr>
          <p:cNvSpPr/>
          <p:nvPr/>
        </p:nvSpPr>
        <p:spPr>
          <a:xfrm>
            <a:off x="10021518" y="3934090"/>
            <a:ext cx="1880192" cy="576000"/>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600" b="1" dirty="0">
                <a:solidFill>
                  <a:schemeClr val="tx2"/>
                </a:solidFill>
              </a:rPr>
              <a:t>DMPG</a:t>
            </a:r>
          </a:p>
          <a:p>
            <a:pPr algn="ctr"/>
            <a:r>
              <a:rPr lang="da-DK" sz="1600" b="1" dirty="0">
                <a:solidFill>
                  <a:schemeClr val="tx2"/>
                </a:solidFill>
              </a:rPr>
              <a:t>Bipolar</a:t>
            </a:r>
          </a:p>
        </p:txBody>
      </p:sp>
      <p:sp>
        <p:nvSpPr>
          <p:cNvPr id="34" name="Afrundet rektangel 12">
            <a:extLst>
              <a:ext uri="{FF2B5EF4-FFF2-40B4-BE49-F238E27FC236}">
                <a16:creationId xmlns:a16="http://schemas.microsoft.com/office/drawing/2014/main" id="{D7E23673-985A-EA1E-6873-D47FE353C4B6}"/>
              </a:ext>
            </a:extLst>
          </p:cNvPr>
          <p:cNvSpPr/>
          <p:nvPr/>
        </p:nvSpPr>
        <p:spPr>
          <a:xfrm>
            <a:off x="809636" y="4684787"/>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a:t>
            </a:r>
          </a:p>
        </p:txBody>
      </p:sp>
      <p:sp>
        <p:nvSpPr>
          <p:cNvPr id="35" name="Afrundet rektangel 12">
            <a:extLst>
              <a:ext uri="{FF2B5EF4-FFF2-40B4-BE49-F238E27FC236}">
                <a16:creationId xmlns:a16="http://schemas.microsoft.com/office/drawing/2014/main" id="{7BC18A94-BDD5-F47D-EE17-99956FA06500}"/>
              </a:ext>
            </a:extLst>
          </p:cNvPr>
          <p:cNvSpPr/>
          <p:nvPr/>
        </p:nvSpPr>
        <p:spPr>
          <a:xfrm>
            <a:off x="10059991" y="4684787"/>
            <a:ext cx="1762994" cy="451597"/>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Forfattergruppe</a:t>
            </a:r>
          </a:p>
        </p:txBody>
      </p:sp>
    </p:spTree>
    <p:extLst>
      <p:ext uri="{BB962C8B-B14F-4D97-AF65-F5344CB8AC3E}">
        <p14:creationId xmlns:p14="http://schemas.microsoft.com/office/powerpoint/2010/main" val="205138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Lige pilforbindelse 32">
            <a:extLst>
              <a:ext uri="{FF2B5EF4-FFF2-40B4-BE49-F238E27FC236}">
                <a16:creationId xmlns:a16="http://schemas.microsoft.com/office/drawing/2014/main" id="{AAEDC5CE-34C9-2939-E0D3-BA7195F0AC2F}"/>
              </a:ext>
            </a:extLst>
          </p:cNvPr>
          <p:cNvCxnSpPr>
            <a:cxnSpLocks/>
            <a:endCxn id="34" idx="0"/>
          </p:cNvCxnSpPr>
          <p:nvPr/>
        </p:nvCxnSpPr>
        <p:spPr>
          <a:xfrm>
            <a:off x="1083878" y="3686758"/>
            <a:ext cx="13488" cy="1024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15A16009-F432-D9D6-536D-00CFE448699C}"/>
              </a:ext>
            </a:extLst>
          </p:cNvPr>
          <p:cNvCxnSpPr>
            <a:cxnSpLocks/>
          </p:cNvCxnSpPr>
          <p:nvPr/>
        </p:nvCxnSpPr>
        <p:spPr>
          <a:xfrm flipH="1">
            <a:off x="9414279" y="3685273"/>
            <a:ext cx="12937" cy="10263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Lige pilforbindelse 64">
            <a:extLst>
              <a:ext uri="{FF2B5EF4-FFF2-40B4-BE49-F238E27FC236}">
                <a16:creationId xmlns:a16="http://schemas.microsoft.com/office/drawing/2014/main" id="{CF2FF1AA-2366-A284-9252-CEE3C9AA9FDB}"/>
              </a:ext>
            </a:extLst>
          </p:cNvPr>
          <p:cNvCxnSpPr>
            <a:cxnSpLocks/>
          </p:cNvCxnSpPr>
          <p:nvPr/>
        </p:nvCxnSpPr>
        <p:spPr>
          <a:xfrm>
            <a:off x="6093955" y="2022215"/>
            <a:ext cx="0" cy="169336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Lige pilforbindelse 65">
            <a:extLst>
              <a:ext uri="{FF2B5EF4-FFF2-40B4-BE49-F238E27FC236}">
                <a16:creationId xmlns:a16="http://schemas.microsoft.com/office/drawing/2014/main" id="{D76090C7-E5F1-F286-7FA7-4A5044F316F8}"/>
              </a:ext>
            </a:extLst>
          </p:cNvPr>
          <p:cNvCxnSpPr>
            <a:cxnSpLocks/>
          </p:cNvCxnSpPr>
          <p:nvPr/>
        </p:nvCxnSpPr>
        <p:spPr>
          <a:xfrm>
            <a:off x="6093955" y="3674451"/>
            <a:ext cx="825" cy="10028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443E40FE-2B6B-825C-15F4-C703666338EC}"/>
              </a:ext>
            </a:extLst>
          </p:cNvPr>
          <p:cNvCxnSpPr>
            <a:cxnSpLocks/>
          </p:cNvCxnSpPr>
          <p:nvPr/>
        </p:nvCxnSpPr>
        <p:spPr>
          <a:xfrm flipH="1">
            <a:off x="10940771" y="3677879"/>
            <a:ext cx="4733" cy="9960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Lige pilforbindelse 58">
            <a:extLst>
              <a:ext uri="{FF2B5EF4-FFF2-40B4-BE49-F238E27FC236}">
                <a16:creationId xmlns:a16="http://schemas.microsoft.com/office/drawing/2014/main" id="{4AF1FC62-FCE4-CC26-D122-DE5EF985430D}"/>
              </a:ext>
            </a:extLst>
          </p:cNvPr>
          <p:cNvCxnSpPr>
            <a:cxnSpLocks/>
            <a:endCxn id="15" idx="0"/>
          </p:cNvCxnSpPr>
          <p:nvPr/>
        </p:nvCxnSpPr>
        <p:spPr>
          <a:xfrm>
            <a:off x="7736773" y="3729246"/>
            <a:ext cx="0" cy="9563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Lige pilforbindelse 56">
            <a:extLst>
              <a:ext uri="{FF2B5EF4-FFF2-40B4-BE49-F238E27FC236}">
                <a16:creationId xmlns:a16="http://schemas.microsoft.com/office/drawing/2014/main" id="{80C7640C-B6DE-8A3A-A50E-C55D4ACB47B0}"/>
              </a:ext>
            </a:extLst>
          </p:cNvPr>
          <p:cNvCxnSpPr>
            <a:cxnSpLocks/>
          </p:cNvCxnSpPr>
          <p:nvPr/>
        </p:nvCxnSpPr>
        <p:spPr>
          <a:xfrm>
            <a:off x="4345103" y="3715575"/>
            <a:ext cx="16653" cy="996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B93298E1-739F-01B5-A406-433C3DCD43C1}"/>
              </a:ext>
            </a:extLst>
          </p:cNvPr>
          <p:cNvCxnSpPr>
            <a:cxnSpLocks/>
            <a:stCxn id="14" idx="2"/>
            <a:endCxn id="19" idx="0"/>
          </p:cNvCxnSpPr>
          <p:nvPr/>
        </p:nvCxnSpPr>
        <p:spPr>
          <a:xfrm>
            <a:off x="6087520" y="5096297"/>
            <a:ext cx="232057" cy="245970"/>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47" name="Lige pilforbindelse 46">
            <a:extLst>
              <a:ext uri="{FF2B5EF4-FFF2-40B4-BE49-F238E27FC236}">
                <a16:creationId xmlns:a16="http://schemas.microsoft.com/office/drawing/2014/main" id="{F87F008D-23FF-687C-B5B8-346B7AC101A2}"/>
              </a:ext>
            </a:extLst>
          </p:cNvPr>
          <p:cNvCxnSpPr>
            <a:cxnSpLocks/>
          </p:cNvCxnSpPr>
          <p:nvPr/>
        </p:nvCxnSpPr>
        <p:spPr>
          <a:xfrm>
            <a:off x="2736523" y="3704525"/>
            <a:ext cx="0" cy="9768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Lige forbindelse 39">
            <a:extLst>
              <a:ext uri="{FF2B5EF4-FFF2-40B4-BE49-F238E27FC236}">
                <a16:creationId xmlns:a16="http://schemas.microsoft.com/office/drawing/2014/main" id="{185182DA-A2A5-E0C8-24A3-601304CCC99A}"/>
              </a:ext>
            </a:extLst>
          </p:cNvPr>
          <p:cNvCxnSpPr>
            <a:cxnSpLocks/>
          </p:cNvCxnSpPr>
          <p:nvPr/>
        </p:nvCxnSpPr>
        <p:spPr>
          <a:xfrm flipH="1">
            <a:off x="7467600" y="5118609"/>
            <a:ext cx="3494014" cy="701843"/>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38" name="Lige forbindelse 37">
            <a:extLst>
              <a:ext uri="{FF2B5EF4-FFF2-40B4-BE49-F238E27FC236}">
                <a16:creationId xmlns:a16="http://schemas.microsoft.com/office/drawing/2014/main" id="{4AC5F0AA-AB4D-6B9B-A8FC-101C6550522D}"/>
              </a:ext>
            </a:extLst>
          </p:cNvPr>
          <p:cNvCxnSpPr>
            <a:cxnSpLocks/>
            <a:stCxn id="34" idx="2"/>
          </p:cNvCxnSpPr>
          <p:nvPr/>
        </p:nvCxnSpPr>
        <p:spPr>
          <a:xfrm>
            <a:off x="1097366" y="5121318"/>
            <a:ext cx="3983800" cy="699134"/>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2" name="Titel 1">
            <a:extLst>
              <a:ext uri="{FF2B5EF4-FFF2-40B4-BE49-F238E27FC236}">
                <a16:creationId xmlns:a16="http://schemas.microsoft.com/office/drawing/2014/main" id="{C45D659A-8096-C388-F1EC-3EDDEC4E326C}"/>
              </a:ext>
            </a:extLst>
          </p:cNvPr>
          <p:cNvSpPr>
            <a:spLocks noGrp="1"/>
          </p:cNvSpPr>
          <p:nvPr>
            <p:ph type="title"/>
          </p:nvPr>
        </p:nvSpPr>
        <p:spPr>
          <a:xfrm>
            <a:off x="691908" y="523772"/>
            <a:ext cx="10515600" cy="772351"/>
          </a:xfrm>
        </p:spPr>
        <p:txBody>
          <a:bodyPr anchor="t">
            <a:normAutofit/>
          </a:bodyPr>
          <a:lstStyle/>
          <a:p>
            <a:pPr algn="ctr"/>
            <a:r>
              <a:rPr lang="da-DK" b="1" dirty="0">
                <a:solidFill>
                  <a:schemeClr val="accent1"/>
                </a:solidFill>
              </a:rPr>
              <a:t>DMPG</a:t>
            </a:r>
            <a:r>
              <a:rPr lang="da-DK" dirty="0"/>
              <a:t> projektorganisation 2025</a:t>
            </a:r>
          </a:p>
        </p:txBody>
      </p:sp>
      <p:cxnSp>
        <p:nvCxnSpPr>
          <p:cNvPr id="6" name="Lige forbindelse 5">
            <a:extLst>
              <a:ext uri="{FF2B5EF4-FFF2-40B4-BE49-F238E27FC236}">
                <a16:creationId xmlns:a16="http://schemas.microsoft.com/office/drawing/2014/main" id="{FB50DB3C-A2DF-789A-2D71-4CF76B992B36}"/>
              </a:ext>
            </a:extLst>
          </p:cNvPr>
          <p:cNvCxnSpPr>
            <a:cxnSpLocks/>
          </p:cNvCxnSpPr>
          <p:nvPr/>
        </p:nvCxnSpPr>
        <p:spPr>
          <a:xfrm>
            <a:off x="3656941" y="2541432"/>
            <a:ext cx="4501589" cy="0"/>
          </a:xfrm>
          <a:prstGeom prst="line">
            <a:avLst/>
          </a:prstGeom>
          <a:ln w="38100">
            <a:solidFill>
              <a:schemeClr val="tx2"/>
            </a:solidFill>
          </a:ln>
        </p:spPr>
        <p:style>
          <a:lnRef idx="1">
            <a:schemeClr val="accent5"/>
          </a:lnRef>
          <a:fillRef idx="0">
            <a:schemeClr val="accent5"/>
          </a:fillRef>
          <a:effectRef idx="0">
            <a:schemeClr val="accent5"/>
          </a:effectRef>
          <a:fontRef idx="minor">
            <a:schemeClr val="tx1"/>
          </a:fontRef>
        </p:style>
      </p:cxnSp>
      <p:cxnSp>
        <p:nvCxnSpPr>
          <p:cNvPr id="8" name="Lige forbindelse 7">
            <a:extLst>
              <a:ext uri="{FF2B5EF4-FFF2-40B4-BE49-F238E27FC236}">
                <a16:creationId xmlns:a16="http://schemas.microsoft.com/office/drawing/2014/main" id="{719004BF-6E97-5FD1-1B4B-67CE729B036E}"/>
              </a:ext>
            </a:extLst>
          </p:cNvPr>
          <p:cNvCxnSpPr>
            <a:cxnSpLocks/>
            <a:stCxn id="13" idx="2"/>
          </p:cNvCxnSpPr>
          <p:nvPr/>
        </p:nvCxnSpPr>
        <p:spPr>
          <a:xfrm>
            <a:off x="4427064" y="5080535"/>
            <a:ext cx="654102" cy="261732"/>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cxnSp>
        <p:nvCxnSpPr>
          <p:cNvPr id="9" name="Lige forbindelse 8">
            <a:extLst>
              <a:ext uri="{FF2B5EF4-FFF2-40B4-BE49-F238E27FC236}">
                <a16:creationId xmlns:a16="http://schemas.microsoft.com/office/drawing/2014/main" id="{B98F1E0B-890C-7B67-F01B-74132472B491}"/>
              </a:ext>
            </a:extLst>
          </p:cNvPr>
          <p:cNvCxnSpPr>
            <a:cxnSpLocks/>
            <a:stCxn id="15" idx="2"/>
          </p:cNvCxnSpPr>
          <p:nvPr/>
        </p:nvCxnSpPr>
        <p:spPr>
          <a:xfrm flipH="1">
            <a:off x="7557987" y="5095325"/>
            <a:ext cx="178786" cy="246942"/>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12" name="Afrundet rektangel 11">
            <a:extLst>
              <a:ext uri="{FF2B5EF4-FFF2-40B4-BE49-F238E27FC236}">
                <a16:creationId xmlns:a16="http://schemas.microsoft.com/office/drawing/2014/main" id="{9D0185E0-A925-3E60-BE79-821A77FAA1F7}"/>
              </a:ext>
            </a:extLst>
          </p:cNvPr>
          <p:cNvSpPr/>
          <p:nvPr/>
        </p:nvSpPr>
        <p:spPr>
          <a:xfrm>
            <a:off x="4601922" y="2964589"/>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DMPG-Styregruppe  </a:t>
            </a:r>
          </a:p>
        </p:txBody>
      </p:sp>
      <p:sp>
        <p:nvSpPr>
          <p:cNvPr id="13" name="Afrundet rektangel 12">
            <a:extLst>
              <a:ext uri="{FF2B5EF4-FFF2-40B4-BE49-F238E27FC236}">
                <a16:creationId xmlns:a16="http://schemas.microsoft.com/office/drawing/2014/main" id="{C2D00C0F-F2CA-506A-2D52-C167D6A31FB7}"/>
              </a:ext>
            </a:extLst>
          </p:cNvPr>
          <p:cNvSpPr/>
          <p:nvPr/>
        </p:nvSpPr>
        <p:spPr>
          <a:xfrm>
            <a:off x="3677718" y="4670831"/>
            <a:ext cx="1498691"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Forfattergrupper</a:t>
            </a:r>
          </a:p>
        </p:txBody>
      </p:sp>
      <p:sp>
        <p:nvSpPr>
          <p:cNvPr id="14" name="Afrundet rektangel 13">
            <a:extLst>
              <a:ext uri="{FF2B5EF4-FFF2-40B4-BE49-F238E27FC236}">
                <a16:creationId xmlns:a16="http://schemas.microsoft.com/office/drawing/2014/main" id="{C51205E2-481C-EA0D-D2F1-065575259FA2}"/>
              </a:ext>
            </a:extLst>
          </p:cNvPr>
          <p:cNvSpPr/>
          <p:nvPr/>
        </p:nvSpPr>
        <p:spPr>
          <a:xfrm>
            <a:off x="5293465" y="4686593"/>
            <a:ext cx="1588110"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Forfattergrupper</a:t>
            </a:r>
          </a:p>
        </p:txBody>
      </p:sp>
      <p:sp>
        <p:nvSpPr>
          <p:cNvPr id="15" name="Afrundet rektangel 15">
            <a:extLst>
              <a:ext uri="{FF2B5EF4-FFF2-40B4-BE49-F238E27FC236}">
                <a16:creationId xmlns:a16="http://schemas.microsoft.com/office/drawing/2014/main" id="{CB9D60A3-4EDA-7B6B-48C8-5941DEAE1C54}"/>
              </a:ext>
            </a:extLst>
          </p:cNvPr>
          <p:cNvSpPr/>
          <p:nvPr/>
        </p:nvSpPr>
        <p:spPr>
          <a:xfrm>
            <a:off x="6997129" y="4685621"/>
            <a:ext cx="1479288"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Forfattergrupper</a:t>
            </a:r>
          </a:p>
        </p:txBody>
      </p:sp>
      <p:sp>
        <p:nvSpPr>
          <p:cNvPr id="18" name="Afrundet rektangel 21">
            <a:extLst>
              <a:ext uri="{FF2B5EF4-FFF2-40B4-BE49-F238E27FC236}">
                <a16:creationId xmlns:a16="http://schemas.microsoft.com/office/drawing/2014/main" id="{19943210-FC1A-B08B-21B6-3F8E6044254B}"/>
              </a:ext>
            </a:extLst>
          </p:cNvPr>
          <p:cNvSpPr/>
          <p:nvPr/>
        </p:nvSpPr>
        <p:spPr>
          <a:xfrm>
            <a:off x="7858400" y="2302413"/>
            <a:ext cx="1477543" cy="480092"/>
          </a:xfrm>
          <a:prstGeom prst="roundRect">
            <a:avLst/>
          </a:prstGeom>
          <a:solidFill>
            <a:srgbClr val="CBB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Følgegruppe</a:t>
            </a:r>
          </a:p>
        </p:txBody>
      </p:sp>
      <p:sp>
        <p:nvSpPr>
          <p:cNvPr id="19" name="Afrundet rektangel 23">
            <a:extLst>
              <a:ext uri="{FF2B5EF4-FFF2-40B4-BE49-F238E27FC236}">
                <a16:creationId xmlns:a16="http://schemas.microsoft.com/office/drawing/2014/main" id="{16DEC576-9888-7ADA-16E8-8F39D6EBC1E4}"/>
              </a:ext>
            </a:extLst>
          </p:cNvPr>
          <p:cNvSpPr/>
          <p:nvPr/>
        </p:nvSpPr>
        <p:spPr>
          <a:xfrm>
            <a:off x="5081166" y="5342267"/>
            <a:ext cx="2476821" cy="576000"/>
          </a:xfrm>
          <a:prstGeom prst="roundRect">
            <a:avLst/>
          </a:prstGeom>
          <a:solidFill>
            <a:srgbClr val="D7D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b="1" dirty="0">
              <a:solidFill>
                <a:schemeClr val="tx1"/>
              </a:solidFill>
            </a:endParaRPr>
          </a:p>
          <a:p>
            <a:pPr algn="ctr"/>
            <a:r>
              <a:rPr lang="da-DK" sz="1600" b="1" dirty="0">
                <a:solidFill>
                  <a:schemeClr val="tx1"/>
                </a:solidFill>
                <a:ea typeface="Verdana" panose="020B0604030504040204" pitchFamily="34" charset="0"/>
                <a:cs typeface="Verdana" panose="020B0604030504040204" pitchFamily="34" charset="0"/>
              </a:rPr>
              <a:t>Retningslinjesekretariat </a:t>
            </a:r>
          </a:p>
          <a:p>
            <a:pPr algn="ctr"/>
            <a:endParaRPr lang="da-DK" sz="1600" b="1" dirty="0">
              <a:solidFill>
                <a:schemeClr val="tx1"/>
              </a:solidFill>
            </a:endParaRPr>
          </a:p>
        </p:txBody>
      </p:sp>
      <p:cxnSp>
        <p:nvCxnSpPr>
          <p:cNvPr id="20" name="Lige forbindelse 19">
            <a:extLst>
              <a:ext uri="{FF2B5EF4-FFF2-40B4-BE49-F238E27FC236}">
                <a16:creationId xmlns:a16="http://schemas.microsoft.com/office/drawing/2014/main" id="{B3222F90-2098-C016-C4D9-3FEE283FB292}"/>
              </a:ext>
            </a:extLst>
          </p:cNvPr>
          <p:cNvCxnSpPr>
            <a:cxnSpLocks/>
          </p:cNvCxnSpPr>
          <p:nvPr/>
        </p:nvCxnSpPr>
        <p:spPr>
          <a:xfrm>
            <a:off x="1094299" y="3674451"/>
            <a:ext cx="9819548" cy="342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Afrundet rektangel 26">
            <a:extLst>
              <a:ext uri="{FF2B5EF4-FFF2-40B4-BE49-F238E27FC236}">
                <a16:creationId xmlns:a16="http://schemas.microsoft.com/office/drawing/2014/main" id="{B55F7660-9DB8-6DBD-396D-9EC27E387A1C}"/>
              </a:ext>
            </a:extLst>
          </p:cNvPr>
          <p:cNvSpPr/>
          <p:nvPr/>
        </p:nvSpPr>
        <p:spPr>
          <a:xfrm>
            <a:off x="3654161" y="3955719"/>
            <a:ext cx="1555929"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Skizofreni</a:t>
            </a:r>
          </a:p>
        </p:txBody>
      </p:sp>
      <p:sp>
        <p:nvSpPr>
          <p:cNvPr id="22" name="Afrundet rektangel 53">
            <a:extLst>
              <a:ext uri="{FF2B5EF4-FFF2-40B4-BE49-F238E27FC236}">
                <a16:creationId xmlns:a16="http://schemas.microsoft.com/office/drawing/2014/main" id="{688D42CC-15B0-79E6-F9A8-072409453765}"/>
              </a:ext>
            </a:extLst>
          </p:cNvPr>
          <p:cNvSpPr/>
          <p:nvPr/>
        </p:nvSpPr>
        <p:spPr>
          <a:xfrm>
            <a:off x="5325645" y="3960334"/>
            <a:ext cx="1555929"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Depression</a:t>
            </a:r>
          </a:p>
        </p:txBody>
      </p:sp>
      <p:sp>
        <p:nvSpPr>
          <p:cNvPr id="23" name="Afrundet rektangel 54">
            <a:extLst>
              <a:ext uri="{FF2B5EF4-FFF2-40B4-BE49-F238E27FC236}">
                <a16:creationId xmlns:a16="http://schemas.microsoft.com/office/drawing/2014/main" id="{5079FDC2-9DB0-B3BD-C0EC-9F160A707703}"/>
              </a:ext>
            </a:extLst>
          </p:cNvPr>
          <p:cNvSpPr/>
          <p:nvPr/>
        </p:nvSpPr>
        <p:spPr>
          <a:xfrm>
            <a:off x="6997129" y="3967186"/>
            <a:ext cx="1555930"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ADHD</a:t>
            </a:r>
          </a:p>
        </p:txBody>
      </p:sp>
      <p:sp>
        <p:nvSpPr>
          <p:cNvPr id="24" name="Afrundet rektangel 28">
            <a:extLst>
              <a:ext uri="{FF2B5EF4-FFF2-40B4-BE49-F238E27FC236}">
                <a16:creationId xmlns:a16="http://schemas.microsoft.com/office/drawing/2014/main" id="{1167AAF3-AAE9-C922-2AB8-19FD549F4E7B}"/>
              </a:ext>
            </a:extLst>
          </p:cNvPr>
          <p:cNvSpPr/>
          <p:nvPr/>
        </p:nvSpPr>
        <p:spPr>
          <a:xfrm>
            <a:off x="4601922" y="2302413"/>
            <a:ext cx="2731678" cy="484256"/>
          </a:xfrm>
          <a:prstGeom prst="round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Lægedirektør Forum</a:t>
            </a:r>
          </a:p>
        </p:txBody>
      </p:sp>
      <p:sp>
        <p:nvSpPr>
          <p:cNvPr id="25" name="Afrundet rektangel 29">
            <a:extLst>
              <a:ext uri="{FF2B5EF4-FFF2-40B4-BE49-F238E27FC236}">
                <a16:creationId xmlns:a16="http://schemas.microsoft.com/office/drawing/2014/main" id="{BD70369A-EB30-7799-6CE7-4FB827D67555}"/>
              </a:ext>
            </a:extLst>
          </p:cNvPr>
          <p:cNvSpPr/>
          <p:nvPr/>
        </p:nvSpPr>
        <p:spPr>
          <a:xfrm>
            <a:off x="4601922" y="1677097"/>
            <a:ext cx="2731678" cy="478392"/>
          </a:xfrm>
          <a:prstGeom prst="round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Psykiatridirektørkreds</a:t>
            </a:r>
          </a:p>
        </p:txBody>
      </p:sp>
      <p:sp>
        <p:nvSpPr>
          <p:cNvPr id="26" name="Afrundet rektangel 30">
            <a:extLst>
              <a:ext uri="{FF2B5EF4-FFF2-40B4-BE49-F238E27FC236}">
                <a16:creationId xmlns:a16="http://schemas.microsoft.com/office/drawing/2014/main" id="{FB567FEA-46D6-5836-638F-909C4E71A111}"/>
              </a:ext>
            </a:extLst>
          </p:cNvPr>
          <p:cNvSpPr/>
          <p:nvPr/>
        </p:nvSpPr>
        <p:spPr>
          <a:xfrm>
            <a:off x="2558551" y="2305508"/>
            <a:ext cx="1477543" cy="481161"/>
          </a:xfrm>
          <a:prstGeom prst="roundRect">
            <a:avLst/>
          </a:prstGeom>
          <a:solidFill>
            <a:srgbClr val="98A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b="1" dirty="0">
                <a:solidFill>
                  <a:schemeClr val="tx2"/>
                </a:solidFill>
                <a:ea typeface="Verdana" panose="020B0604030504040204" pitchFamily="34" charset="0"/>
                <a:cs typeface="Verdana" panose="020B0604030504040204" pitchFamily="34" charset="0"/>
              </a:rPr>
              <a:t>Projektleder</a:t>
            </a:r>
          </a:p>
        </p:txBody>
      </p:sp>
      <p:sp>
        <p:nvSpPr>
          <p:cNvPr id="31" name="Afrundet rektangel 26">
            <a:extLst>
              <a:ext uri="{FF2B5EF4-FFF2-40B4-BE49-F238E27FC236}">
                <a16:creationId xmlns:a16="http://schemas.microsoft.com/office/drawing/2014/main" id="{1D171A79-00AC-9598-9CE1-525A5CD45D4A}"/>
              </a:ext>
            </a:extLst>
          </p:cNvPr>
          <p:cNvSpPr/>
          <p:nvPr/>
        </p:nvSpPr>
        <p:spPr>
          <a:xfrm>
            <a:off x="1984744" y="3947944"/>
            <a:ext cx="1555929"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i="1" dirty="0">
                <a:solidFill>
                  <a:schemeClr val="tx2"/>
                </a:solidFill>
              </a:rPr>
              <a:t>Dobbeltdiagnose</a:t>
            </a:r>
          </a:p>
        </p:txBody>
      </p:sp>
      <p:sp>
        <p:nvSpPr>
          <p:cNvPr id="32" name="Afrundet rektangel 26">
            <a:extLst>
              <a:ext uri="{FF2B5EF4-FFF2-40B4-BE49-F238E27FC236}">
                <a16:creationId xmlns:a16="http://schemas.microsoft.com/office/drawing/2014/main" id="{8C087BCD-03F6-116C-112B-05AFBD0CCD02}"/>
              </a:ext>
            </a:extLst>
          </p:cNvPr>
          <p:cNvSpPr/>
          <p:nvPr/>
        </p:nvSpPr>
        <p:spPr>
          <a:xfrm>
            <a:off x="8663965" y="3960333"/>
            <a:ext cx="1555931"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Bipolar</a:t>
            </a:r>
          </a:p>
        </p:txBody>
      </p:sp>
      <p:sp>
        <p:nvSpPr>
          <p:cNvPr id="34" name="Afrundet rektangel 12">
            <a:extLst>
              <a:ext uri="{FF2B5EF4-FFF2-40B4-BE49-F238E27FC236}">
                <a16:creationId xmlns:a16="http://schemas.microsoft.com/office/drawing/2014/main" id="{D7E23673-985A-EA1E-6873-D47FE353C4B6}"/>
              </a:ext>
            </a:extLst>
          </p:cNvPr>
          <p:cNvSpPr/>
          <p:nvPr/>
        </p:nvSpPr>
        <p:spPr>
          <a:xfrm>
            <a:off x="278391" y="4711614"/>
            <a:ext cx="1637949"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a:t>
            </a:r>
          </a:p>
        </p:txBody>
      </p:sp>
      <p:sp>
        <p:nvSpPr>
          <p:cNvPr id="35" name="Afrundet rektangel 12">
            <a:extLst>
              <a:ext uri="{FF2B5EF4-FFF2-40B4-BE49-F238E27FC236}">
                <a16:creationId xmlns:a16="http://schemas.microsoft.com/office/drawing/2014/main" id="{7BC18A94-BDD5-F47D-EE17-99956FA06500}"/>
              </a:ext>
            </a:extLst>
          </p:cNvPr>
          <p:cNvSpPr/>
          <p:nvPr/>
        </p:nvSpPr>
        <p:spPr>
          <a:xfrm>
            <a:off x="10259013" y="4670831"/>
            <a:ext cx="1479288"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a:t>
            </a:r>
          </a:p>
        </p:txBody>
      </p:sp>
      <p:sp>
        <p:nvSpPr>
          <p:cNvPr id="27" name="Afrundet rektangel 26">
            <a:extLst>
              <a:ext uri="{FF2B5EF4-FFF2-40B4-BE49-F238E27FC236}">
                <a16:creationId xmlns:a16="http://schemas.microsoft.com/office/drawing/2014/main" id="{4A785F5D-E45B-9206-7889-EAA29C58B9E2}"/>
              </a:ext>
            </a:extLst>
          </p:cNvPr>
          <p:cNvSpPr/>
          <p:nvPr/>
        </p:nvSpPr>
        <p:spPr>
          <a:xfrm>
            <a:off x="10330802" y="3955718"/>
            <a:ext cx="1555929"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a:t>
            </a:r>
          </a:p>
        </p:txBody>
      </p:sp>
      <p:sp>
        <p:nvSpPr>
          <p:cNvPr id="28" name="Afrundet rektangel 26">
            <a:extLst>
              <a:ext uri="{FF2B5EF4-FFF2-40B4-BE49-F238E27FC236}">
                <a16:creationId xmlns:a16="http://schemas.microsoft.com/office/drawing/2014/main" id="{8DF25853-21CF-5B47-9204-0C3D9652F73F}"/>
              </a:ext>
            </a:extLst>
          </p:cNvPr>
          <p:cNvSpPr/>
          <p:nvPr/>
        </p:nvSpPr>
        <p:spPr>
          <a:xfrm>
            <a:off x="316335" y="3965320"/>
            <a:ext cx="1555929" cy="522567"/>
          </a:xfrm>
          <a:prstGeom prst="roundRect">
            <a:avLst/>
          </a:prstGeom>
          <a:solidFill>
            <a:srgbClr val="70AD47"/>
          </a:solidFill>
          <a:ln>
            <a:noFill/>
          </a:ln>
        </p:spPr>
        <p:style>
          <a:lnRef idx="2">
            <a:schemeClr val="accent3">
              <a:shade val="50000"/>
            </a:schemeClr>
          </a:lnRef>
          <a:fillRef idx="1">
            <a:schemeClr val="accent3"/>
          </a:fillRef>
          <a:effectRef idx="0">
            <a:schemeClr val="accent3"/>
          </a:effectRef>
          <a:fontRef idx="minor">
            <a:schemeClr val="lt1"/>
          </a:fontRef>
        </p:style>
        <p:txBody>
          <a:bodyPr tIns="0" rtlCol="0" anchor="ctr"/>
          <a:lstStyle/>
          <a:p>
            <a:pPr algn="ctr"/>
            <a:r>
              <a:rPr lang="da-DK" sz="1400" b="1" dirty="0">
                <a:solidFill>
                  <a:schemeClr val="tx2"/>
                </a:solidFill>
              </a:rPr>
              <a:t>DMPG</a:t>
            </a:r>
          </a:p>
          <a:p>
            <a:pPr algn="ctr"/>
            <a:r>
              <a:rPr lang="da-DK" sz="1400" b="1" dirty="0">
                <a:solidFill>
                  <a:schemeClr val="tx2"/>
                </a:solidFill>
              </a:rPr>
              <a:t>Spiseforstyrrelse</a:t>
            </a:r>
          </a:p>
        </p:txBody>
      </p:sp>
      <p:sp>
        <p:nvSpPr>
          <p:cNvPr id="43" name="Afrundet rektangel 12">
            <a:extLst>
              <a:ext uri="{FF2B5EF4-FFF2-40B4-BE49-F238E27FC236}">
                <a16:creationId xmlns:a16="http://schemas.microsoft.com/office/drawing/2014/main" id="{470A5410-4102-E814-B032-B3016CC69AFC}"/>
              </a:ext>
            </a:extLst>
          </p:cNvPr>
          <p:cNvSpPr/>
          <p:nvPr/>
        </p:nvSpPr>
        <p:spPr>
          <a:xfrm>
            <a:off x="8658149" y="4676830"/>
            <a:ext cx="1479288"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a:t>
            </a:r>
          </a:p>
        </p:txBody>
      </p:sp>
      <p:cxnSp>
        <p:nvCxnSpPr>
          <p:cNvPr id="44" name="Lige forbindelse 43">
            <a:extLst>
              <a:ext uri="{FF2B5EF4-FFF2-40B4-BE49-F238E27FC236}">
                <a16:creationId xmlns:a16="http://schemas.microsoft.com/office/drawing/2014/main" id="{8FB95912-B106-7D5D-0928-487303482681}"/>
              </a:ext>
            </a:extLst>
          </p:cNvPr>
          <p:cNvCxnSpPr>
            <a:cxnSpLocks/>
            <a:stCxn id="43" idx="2"/>
            <a:endCxn id="19" idx="3"/>
          </p:cNvCxnSpPr>
          <p:nvPr/>
        </p:nvCxnSpPr>
        <p:spPr>
          <a:xfrm flipH="1">
            <a:off x="7557987" y="5086534"/>
            <a:ext cx="1839806" cy="543733"/>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
        <p:nvSpPr>
          <p:cNvPr id="49" name="Afrundet rektangel 12">
            <a:extLst>
              <a:ext uri="{FF2B5EF4-FFF2-40B4-BE49-F238E27FC236}">
                <a16:creationId xmlns:a16="http://schemas.microsoft.com/office/drawing/2014/main" id="{2C403E06-4E8E-C426-AFE8-A2D23CF5E27A}"/>
              </a:ext>
            </a:extLst>
          </p:cNvPr>
          <p:cNvSpPr/>
          <p:nvPr/>
        </p:nvSpPr>
        <p:spPr>
          <a:xfrm>
            <a:off x="2002585" y="4685621"/>
            <a:ext cx="1549838" cy="409704"/>
          </a:xfrm>
          <a:prstGeom prst="roundRect">
            <a:avLst/>
          </a:prstGeom>
          <a:solidFill>
            <a:srgbClr val="F6E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solidFill>
                  <a:schemeClr val="tx2"/>
                </a:solidFill>
                <a:ea typeface="Verdana" panose="020B0604030504040204" pitchFamily="34" charset="0"/>
                <a:cs typeface="Verdana" panose="020B0604030504040204" pitchFamily="34" charset="0"/>
              </a:rPr>
              <a:t>Forfattergruppe</a:t>
            </a:r>
          </a:p>
        </p:txBody>
      </p:sp>
      <p:cxnSp>
        <p:nvCxnSpPr>
          <p:cNvPr id="58" name="Lige forbindelse 57">
            <a:extLst>
              <a:ext uri="{FF2B5EF4-FFF2-40B4-BE49-F238E27FC236}">
                <a16:creationId xmlns:a16="http://schemas.microsoft.com/office/drawing/2014/main" id="{5E320807-D63B-1D7E-EC3B-8927748F1BF6}"/>
              </a:ext>
            </a:extLst>
          </p:cNvPr>
          <p:cNvCxnSpPr>
            <a:cxnSpLocks/>
            <a:stCxn id="49" idx="2"/>
            <a:endCxn id="19" idx="1"/>
          </p:cNvCxnSpPr>
          <p:nvPr/>
        </p:nvCxnSpPr>
        <p:spPr>
          <a:xfrm>
            <a:off x="2777504" y="5095325"/>
            <a:ext cx="2303662" cy="534942"/>
          </a:xfrm>
          <a:prstGeom prst="line">
            <a:avLst/>
          </a:prstGeom>
          <a:ln w="38100">
            <a:solidFill>
              <a:schemeClr val="tx2"/>
            </a:solidFill>
            <a:prstDash val="sysDot"/>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17510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Lige forbindelse 25">
            <a:extLst>
              <a:ext uri="{FF2B5EF4-FFF2-40B4-BE49-F238E27FC236}">
                <a16:creationId xmlns:a16="http://schemas.microsoft.com/office/drawing/2014/main" id="{77A385C8-EF9E-8161-9551-A4203BE76F10}"/>
              </a:ext>
            </a:extLst>
          </p:cNvPr>
          <p:cNvCxnSpPr>
            <a:cxnSpLocks/>
          </p:cNvCxnSpPr>
          <p:nvPr/>
        </p:nvCxnSpPr>
        <p:spPr>
          <a:xfrm flipH="1">
            <a:off x="4272742" y="5320145"/>
            <a:ext cx="104740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a:off x="2872051" y="3095482"/>
            <a:ext cx="17325" cy="1725253"/>
          </a:xfrm>
          <a:prstGeom prst="line">
            <a:avLst/>
          </a:prstGeom>
          <a:ln>
            <a:solidFill>
              <a:srgbClr val="D7D481"/>
            </a:solidFill>
          </a:ln>
        </p:spPr>
        <p:style>
          <a:lnRef idx="1">
            <a:schemeClr val="accent5"/>
          </a:lnRef>
          <a:fillRef idx="0">
            <a:schemeClr val="accent5"/>
          </a:fillRef>
          <a:effectRef idx="0">
            <a:schemeClr val="accent5"/>
          </a:effectRef>
          <a:fontRef idx="minor">
            <a:schemeClr val="tx1"/>
          </a:fontRef>
        </p:style>
      </p:cxnSp>
      <p:sp>
        <p:nvSpPr>
          <p:cNvPr id="22" name="Afrundet rektangel 21"/>
          <p:cNvSpPr/>
          <p:nvPr/>
        </p:nvSpPr>
        <p:spPr>
          <a:xfrm>
            <a:off x="8533699" y="2117969"/>
            <a:ext cx="3281783" cy="4390407"/>
          </a:xfrm>
          <a:prstGeom prst="snip2DiagRect">
            <a:avLst/>
          </a:prstGeom>
          <a:solidFill>
            <a:srgbClr val="CBB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dirty="0">
                <a:solidFill>
                  <a:schemeClr val="tx1"/>
                </a:solidFill>
              </a:rPr>
              <a:t>Lægefaglige direktører</a:t>
            </a:r>
          </a:p>
          <a:p>
            <a:r>
              <a:rPr lang="da-DK" sz="1400" dirty="0">
                <a:solidFill>
                  <a:schemeClr val="tx1"/>
                </a:solidFill>
              </a:rPr>
              <a:t>RKKP</a:t>
            </a:r>
          </a:p>
          <a:p>
            <a:r>
              <a:rPr lang="da-DK" sz="1400" dirty="0">
                <a:solidFill>
                  <a:schemeClr val="tx1"/>
                </a:solidFill>
              </a:rPr>
              <a:t>DMPG formænd</a:t>
            </a:r>
          </a:p>
          <a:p>
            <a:r>
              <a:rPr lang="da-DK" sz="1400" dirty="0">
                <a:solidFill>
                  <a:schemeClr val="tx1"/>
                </a:solidFill>
              </a:rPr>
              <a:t>Danske Regioner</a:t>
            </a:r>
          </a:p>
          <a:p>
            <a:r>
              <a:rPr lang="da-DK" sz="1400" dirty="0">
                <a:solidFill>
                  <a:schemeClr val="tx1"/>
                </a:solidFill>
              </a:rPr>
              <a:t>Sundhed DK</a:t>
            </a:r>
          </a:p>
          <a:p>
            <a:r>
              <a:rPr lang="da-DK" sz="1400" dirty="0">
                <a:solidFill>
                  <a:schemeClr val="tx1"/>
                </a:solidFill>
              </a:rPr>
              <a:t>KL (observatør)</a:t>
            </a:r>
          </a:p>
          <a:p>
            <a:r>
              <a:rPr lang="da-DK" sz="1400" dirty="0">
                <a:solidFill>
                  <a:schemeClr val="tx1"/>
                </a:solidFill>
              </a:rPr>
              <a:t>Sundhedsstyrelsen</a:t>
            </a:r>
          </a:p>
          <a:p>
            <a:r>
              <a:rPr lang="da-DK" sz="1400" dirty="0">
                <a:solidFill>
                  <a:schemeClr val="tx1"/>
                </a:solidFill>
              </a:rPr>
              <a:t>Social- og Boligstyrelsen</a:t>
            </a:r>
          </a:p>
          <a:p>
            <a:r>
              <a:rPr lang="da-DK" sz="1400" dirty="0">
                <a:solidFill>
                  <a:schemeClr val="tx1"/>
                </a:solidFill>
              </a:rPr>
              <a:t>Sundhedsdatastyrelsen</a:t>
            </a:r>
          </a:p>
          <a:p>
            <a:r>
              <a:rPr lang="da-DK" sz="1400" dirty="0">
                <a:solidFill>
                  <a:schemeClr val="tx1"/>
                </a:solidFill>
              </a:rPr>
              <a:t>Indenrigs- og sundhedsministeriet </a:t>
            </a:r>
          </a:p>
          <a:p>
            <a:r>
              <a:rPr lang="da-DK" sz="1400" dirty="0">
                <a:solidFill>
                  <a:schemeClr val="tx1"/>
                </a:solidFill>
              </a:rPr>
              <a:t>Patient- og pårørende foreninger</a:t>
            </a:r>
          </a:p>
          <a:p>
            <a:r>
              <a:rPr lang="da-DK" sz="1400" dirty="0">
                <a:solidFill>
                  <a:schemeClr val="tx1"/>
                </a:solidFill>
              </a:rPr>
              <a:t>DPS</a:t>
            </a:r>
          </a:p>
          <a:p>
            <a:r>
              <a:rPr lang="da-DK" sz="1400" dirty="0">
                <a:solidFill>
                  <a:schemeClr val="tx1"/>
                </a:solidFill>
              </a:rPr>
              <a:t>BUP</a:t>
            </a:r>
          </a:p>
          <a:p>
            <a:r>
              <a:rPr lang="da-DK" sz="1400" dirty="0">
                <a:solidFill>
                  <a:schemeClr val="tx1"/>
                </a:solidFill>
              </a:rPr>
              <a:t>FYP</a:t>
            </a:r>
          </a:p>
          <a:p>
            <a:r>
              <a:rPr lang="da-DK" sz="1400" dirty="0">
                <a:solidFill>
                  <a:schemeClr val="tx1"/>
                </a:solidFill>
              </a:rPr>
              <a:t>DSAM </a:t>
            </a:r>
          </a:p>
          <a:p>
            <a:r>
              <a:rPr lang="da-DK" sz="1400" dirty="0">
                <a:solidFill>
                  <a:schemeClr val="tx1"/>
                </a:solidFill>
              </a:rPr>
              <a:t>Dansk Psykologforening</a:t>
            </a:r>
          </a:p>
          <a:p>
            <a:r>
              <a:rPr lang="da-DK" sz="1400" dirty="0">
                <a:solidFill>
                  <a:schemeClr val="tx1"/>
                </a:solidFill>
              </a:rPr>
              <a:t>Dansk Sygepleje Selskab </a:t>
            </a:r>
          </a:p>
          <a:p>
            <a:r>
              <a:rPr lang="da-DK" sz="1400" dirty="0">
                <a:solidFill>
                  <a:schemeClr val="tx1"/>
                </a:solidFill>
              </a:rPr>
              <a:t>Projektleder</a:t>
            </a:r>
          </a:p>
          <a:p>
            <a:pPr algn="ctr"/>
            <a:endParaRPr lang="da-DK" sz="1400" b="1" dirty="0">
              <a:solidFill>
                <a:schemeClr val="tx1"/>
              </a:solidFill>
              <a:ea typeface="Verdana" panose="020B0604030504040204" pitchFamily="34" charset="0"/>
              <a:cs typeface="Verdana" panose="020B0604030504040204" pitchFamily="34" charset="0"/>
            </a:endParaRPr>
          </a:p>
        </p:txBody>
      </p:sp>
      <p:sp>
        <p:nvSpPr>
          <p:cNvPr id="27" name="Afrundet rektangel 26"/>
          <p:cNvSpPr/>
          <p:nvPr/>
        </p:nvSpPr>
        <p:spPr>
          <a:xfrm>
            <a:off x="609721" y="2088347"/>
            <a:ext cx="4019464" cy="3925760"/>
          </a:xfrm>
          <a:prstGeom prst="snip2Diag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tIns="0" rIns="0" rtlCol="0" anchor="t"/>
          <a:lstStyle/>
          <a:p>
            <a:r>
              <a:rPr lang="da-DK" sz="1400" dirty="0">
                <a:solidFill>
                  <a:schemeClr val="bg1"/>
                </a:solidFill>
              </a:rPr>
              <a:t>DPS</a:t>
            </a:r>
          </a:p>
          <a:p>
            <a:r>
              <a:rPr lang="da-DK" sz="1400" dirty="0">
                <a:solidFill>
                  <a:schemeClr val="bg1"/>
                </a:solidFill>
              </a:rPr>
              <a:t>BUP</a:t>
            </a:r>
          </a:p>
          <a:p>
            <a:r>
              <a:rPr lang="da-DK" sz="1400" dirty="0">
                <a:solidFill>
                  <a:schemeClr val="bg1"/>
                </a:solidFill>
              </a:rPr>
              <a:t>FYP</a:t>
            </a:r>
          </a:p>
          <a:p>
            <a:pPr lvl="0">
              <a:defRPr/>
            </a:pPr>
            <a:r>
              <a:rPr lang="da-DK" sz="1400" dirty="0">
                <a:solidFill>
                  <a:schemeClr val="bg1"/>
                </a:solidFill>
              </a:rPr>
              <a:t>Speciallægepraksis</a:t>
            </a:r>
          </a:p>
          <a:p>
            <a:r>
              <a:rPr lang="da-DK" sz="1400" dirty="0">
                <a:solidFill>
                  <a:schemeClr val="bg1"/>
                </a:solidFill>
              </a:rPr>
              <a:t>DSAM</a:t>
            </a:r>
          </a:p>
          <a:p>
            <a:r>
              <a:rPr lang="da-DK" sz="1400" dirty="0">
                <a:solidFill>
                  <a:schemeClr val="bg1"/>
                </a:solidFill>
              </a:rPr>
              <a:t>Dansk Psykologforening</a:t>
            </a:r>
          </a:p>
          <a:p>
            <a:r>
              <a:rPr lang="da-DK" sz="1400" dirty="0">
                <a:solidFill>
                  <a:schemeClr val="bg1"/>
                </a:solidFill>
              </a:rPr>
              <a:t>Fagligt Selskab for Psykiatriske sygeplejersker</a:t>
            </a:r>
          </a:p>
          <a:p>
            <a:r>
              <a:rPr lang="da-DK" sz="1400" dirty="0">
                <a:solidFill>
                  <a:schemeClr val="bg1"/>
                </a:solidFill>
              </a:rPr>
              <a:t>Patient- og pårørendeforeninger</a:t>
            </a:r>
          </a:p>
          <a:p>
            <a:r>
              <a:rPr lang="da-DK" sz="1400" dirty="0">
                <a:solidFill>
                  <a:schemeClr val="bg1"/>
                </a:solidFill>
              </a:rPr>
              <a:t>Lægefaglig direktør</a:t>
            </a:r>
          </a:p>
          <a:p>
            <a:r>
              <a:rPr lang="da-DK" sz="1400" dirty="0">
                <a:solidFill>
                  <a:schemeClr val="bg1"/>
                </a:solidFill>
              </a:rPr>
              <a:t>Sundhed Danmark</a:t>
            </a:r>
          </a:p>
          <a:p>
            <a:r>
              <a:rPr lang="da-DK" sz="1400" dirty="0">
                <a:solidFill>
                  <a:schemeClr val="bg1"/>
                </a:solidFill>
              </a:rPr>
              <a:t>Dansk Socialrådgiverforening</a:t>
            </a:r>
          </a:p>
          <a:p>
            <a:r>
              <a:rPr lang="da-DK" sz="1400" dirty="0">
                <a:solidFill>
                  <a:schemeClr val="bg1"/>
                </a:solidFill>
              </a:rPr>
              <a:t>Ergoterapeutforening</a:t>
            </a:r>
          </a:p>
          <a:p>
            <a:r>
              <a:rPr lang="da-DK" sz="1400" dirty="0">
                <a:solidFill>
                  <a:schemeClr val="bg1"/>
                </a:solidFill>
              </a:rPr>
              <a:t>Dansk Selskab for fysioterapi</a:t>
            </a:r>
          </a:p>
          <a:p>
            <a:r>
              <a:rPr lang="da-DK" sz="1400" dirty="0">
                <a:solidFill>
                  <a:schemeClr val="bg1"/>
                </a:solidFill>
              </a:rPr>
              <a:t>RKKP/RLS-repræsentant</a:t>
            </a:r>
          </a:p>
          <a:p>
            <a:r>
              <a:rPr lang="da-DK" sz="1400" dirty="0">
                <a:solidFill>
                  <a:schemeClr val="bg1"/>
                </a:solidFill>
              </a:rPr>
              <a:t>Projektleder</a:t>
            </a:r>
          </a:p>
        </p:txBody>
      </p:sp>
      <p:sp>
        <p:nvSpPr>
          <p:cNvPr id="2" name="Titel 1"/>
          <p:cNvSpPr>
            <a:spLocks noGrp="1"/>
          </p:cNvSpPr>
          <p:nvPr>
            <p:ph type="title"/>
          </p:nvPr>
        </p:nvSpPr>
        <p:spPr>
          <a:xfrm>
            <a:off x="640651" y="497655"/>
            <a:ext cx="10363743" cy="772351"/>
          </a:xfrm>
        </p:spPr>
        <p:txBody>
          <a:bodyPr>
            <a:normAutofit/>
          </a:bodyPr>
          <a:lstStyle/>
          <a:p>
            <a:pPr algn="ctr"/>
            <a:r>
              <a:rPr lang="da-DK" b="1" dirty="0">
                <a:solidFill>
                  <a:schemeClr val="accent1"/>
                </a:solidFill>
                <a:latin typeface="+mn-lt"/>
                <a:ea typeface="Verdana" panose="020B0604030504040204" pitchFamily="34" charset="0"/>
                <a:cs typeface="Verdana" panose="020B0604030504040204" pitchFamily="34" charset="0"/>
              </a:rPr>
              <a:t>DMPG</a:t>
            </a:r>
            <a:r>
              <a:rPr lang="da-DK" b="1" dirty="0">
                <a:latin typeface="+mn-lt"/>
                <a:ea typeface="Verdana" panose="020B0604030504040204" pitchFamily="34" charset="0"/>
                <a:cs typeface="Verdana" panose="020B0604030504040204" pitchFamily="34" charset="0"/>
              </a:rPr>
              <a:t> </a:t>
            </a:r>
            <a:r>
              <a:rPr lang="da-DK" sz="4000" dirty="0">
                <a:latin typeface="+mn-lt"/>
                <a:ea typeface="Verdana" panose="020B0604030504040204" pitchFamily="34" charset="0"/>
                <a:cs typeface="Verdana" panose="020B0604030504040204" pitchFamily="34" charset="0"/>
              </a:rPr>
              <a:t>projektorganisation</a:t>
            </a:r>
            <a:r>
              <a:rPr lang="da-DK" b="1" dirty="0">
                <a:latin typeface="+mn-lt"/>
                <a:ea typeface="Verdana" panose="020B0604030504040204" pitchFamily="34" charset="0"/>
                <a:cs typeface="Verdana" panose="020B0604030504040204" pitchFamily="34" charset="0"/>
              </a:rPr>
              <a:t> </a:t>
            </a:r>
          </a:p>
        </p:txBody>
      </p:sp>
      <p:sp>
        <p:nvSpPr>
          <p:cNvPr id="4" name="Rektangel 3">
            <a:extLst>
              <a:ext uri="{FF2B5EF4-FFF2-40B4-BE49-F238E27FC236}">
                <a16:creationId xmlns:a16="http://schemas.microsoft.com/office/drawing/2014/main" id="{9C05C9E8-F4A2-0CA6-C695-F99BF526A2D5}"/>
              </a:ext>
            </a:extLst>
          </p:cNvPr>
          <p:cNvSpPr/>
          <p:nvPr/>
        </p:nvSpPr>
        <p:spPr>
          <a:xfrm>
            <a:off x="640651" y="1691027"/>
            <a:ext cx="1432380" cy="394753"/>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5" name="Tekstfelt 4">
            <a:extLst>
              <a:ext uri="{FF2B5EF4-FFF2-40B4-BE49-F238E27FC236}">
                <a16:creationId xmlns:a16="http://schemas.microsoft.com/office/drawing/2014/main" id="{3C3E0B7E-8C50-BD20-449B-1D7F14EBF5F1}"/>
              </a:ext>
            </a:extLst>
          </p:cNvPr>
          <p:cNvSpPr txBox="1"/>
          <p:nvPr/>
        </p:nvSpPr>
        <p:spPr>
          <a:xfrm>
            <a:off x="703048" y="1700036"/>
            <a:ext cx="1432380" cy="400110"/>
          </a:xfrm>
          <a:prstGeom prst="rect">
            <a:avLst/>
          </a:prstGeom>
          <a:noFill/>
        </p:spPr>
        <p:txBody>
          <a:bodyPr wrap="square" rtlCol="0">
            <a:spAutoFit/>
          </a:bodyPr>
          <a:lstStyle/>
          <a:p>
            <a:pPr algn="ctr"/>
            <a:r>
              <a:rPr lang="da-DK" sz="2000" b="1" dirty="0">
                <a:solidFill>
                  <a:schemeClr val="tx2"/>
                </a:solidFill>
              </a:rPr>
              <a:t>DMPG</a:t>
            </a:r>
          </a:p>
        </p:txBody>
      </p:sp>
      <p:sp>
        <p:nvSpPr>
          <p:cNvPr id="8" name="Rektangel 7">
            <a:extLst>
              <a:ext uri="{FF2B5EF4-FFF2-40B4-BE49-F238E27FC236}">
                <a16:creationId xmlns:a16="http://schemas.microsoft.com/office/drawing/2014/main" id="{4176441C-8AD5-89A7-7BBD-C7FFFCC3A160}"/>
              </a:ext>
            </a:extLst>
          </p:cNvPr>
          <p:cNvSpPr/>
          <p:nvPr/>
        </p:nvSpPr>
        <p:spPr>
          <a:xfrm>
            <a:off x="5143408" y="3836291"/>
            <a:ext cx="1962240" cy="394753"/>
          </a:xfrm>
          <a:prstGeom prst="rect">
            <a:avLst/>
          </a:prstGeom>
          <a:ln w="3810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1" name="Tekstfelt 10">
            <a:extLst>
              <a:ext uri="{FF2B5EF4-FFF2-40B4-BE49-F238E27FC236}">
                <a16:creationId xmlns:a16="http://schemas.microsoft.com/office/drawing/2014/main" id="{3211FF07-D6CC-2FCF-7499-74D35D27CD27}"/>
              </a:ext>
            </a:extLst>
          </p:cNvPr>
          <p:cNvSpPr txBox="1"/>
          <p:nvPr/>
        </p:nvSpPr>
        <p:spPr>
          <a:xfrm>
            <a:off x="5194548" y="3861921"/>
            <a:ext cx="1859960" cy="400110"/>
          </a:xfrm>
          <a:prstGeom prst="rect">
            <a:avLst/>
          </a:prstGeom>
          <a:noFill/>
        </p:spPr>
        <p:txBody>
          <a:bodyPr wrap="square" rtlCol="0">
            <a:spAutoFit/>
          </a:bodyPr>
          <a:lstStyle/>
          <a:p>
            <a:pPr algn="ctr"/>
            <a:r>
              <a:rPr lang="da-DK" sz="2000" b="1" dirty="0">
                <a:solidFill>
                  <a:schemeClr val="tx2"/>
                </a:solidFill>
              </a:rPr>
              <a:t>Forfattergruppe</a:t>
            </a:r>
          </a:p>
        </p:txBody>
      </p:sp>
      <p:grpSp>
        <p:nvGrpSpPr>
          <p:cNvPr id="16" name="Gruppe 15">
            <a:extLst>
              <a:ext uri="{FF2B5EF4-FFF2-40B4-BE49-F238E27FC236}">
                <a16:creationId xmlns:a16="http://schemas.microsoft.com/office/drawing/2014/main" id="{E6F8B66B-E892-AC90-4746-278FF512034F}"/>
              </a:ext>
            </a:extLst>
          </p:cNvPr>
          <p:cNvGrpSpPr/>
          <p:nvPr/>
        </p:nvGrpSpPr>
        <p:grpSpPr>
          <a:xfrm>
            <a:off x="5103017" y="1700917"/>
            <a:ext cx="2892220" cy="1647760"/>
            <a:chOff x="5263438" y="2081852"/>
            <a:chExt cx="2892220" cy="1647760"/>
          </a:xfrm>
        </p:grpSpPr>
        <p:sp>
          <p:nvSpPr>
            <p:cNvPr id="12" name="Afrundet rektangel 11"/>
            <p:cNvSpPr/>
            <p:nvPr/>
          </p:nvSpPr>
          <p:spPr>
            <a:xfrm>
              <a:off x="5297915" y="2498905"/>
              <a:ext cx="2857743" cy="1230707"/>
            </a:xfrm>
            <a:prstGeom prst="snip2DiagRect">
              <a:avLst/>
            </a:prstGeom>
            <a:solidFill>
              <a:srgbClr val="B8C84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a-DK" sz="1400" dirty="0">
                  <a:solidFill>
                    <a:schemeClr val="tx1"/>
                  </a:solidFill>
                </a:rPr>
                <a:t>Lægefaglige direktører</a:t>
              </a:r>
            </a:p>
            <a:p>
              <a:r>
                <a:rPr lang="da-DK" sz="1400" dirty="0">
                  <a:solidFill>
                    <a:schemeClr val="tx1"/>
                  </a:solidFill>
                </a:rPr>
                <a:t>RKKP</a:t>
              </a:r>
            </a:p>
            <a:p>
              <a:r>
                <a:rPr lang="da-DK" sz="1400" dirty="0">
                  <a:solidFill>
                    <a:schemeClr val="tx1"/>
                  </a:solidFill>
                </a:rPr>
                <a:t>Danske Regioner</a:t>
              </a:r>
            </a:p>
            <a:p>
              <a:r>
                <a:rPr lang="da-DK" sz="1400" dirty="0">
                  <a:solidFill>
                    <a:schemeClr val="tx1"/>
                  </a:solidFill>
                </a:rPr>
                <a:t>Projektleder</a:t>
              </a:r>
              <a:endParaRPr lang="da-DK" sz="1400" b="1" dirty="0">
                <a:solidFill>
                  <a:schemeClr val="tx1"/>
                </a:solidFill>
                <a:ea typeface="Verdana" panose="020B0604030504040204" pitchFamily="34" charset="0"/>
                <a:cs typeface="Verdana" panose="020B0604030504040204" pitchFamily="34" charset="0"/>
              </a:endParaRPr>
            </a:p>
          </p:txBody>
        </p:sp>
        <p:sp>
          <p:nvSpPr>
            <p:cNvPr id="13" name="Rektangel 12">
              <a:extLst>
                <a:ext uri="{FF2B5EF4-FFF2-40B4-BE49-F238E27FC236}">
                  <a16:creationId xmlns:a16="http://schemas.microsoft.com/office/drawing/2014/main" id="{5F2912FE-4CD8-0212-88D9-3EF942C89AEE}"/>
                </a:ext>
              </a:extLst>
            </p:cNvPr>
            <p:cNvSpPr/>
            <p:nvPr/>
          </p:nvSpPr>
          <p:spPr>
            <a:xfrm>
              <a:off x="5308043" y="2084531"/>
              <a:ext cx="1699537" cy="394753"/>
            </a:xfrm>
            <a:prstGeom prst="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5" name="Tekstfelt 14">
              <a:extLst>
                <a:ext uri="{FF2B5EF4-FFF2-40B4-BE49-F238E27FC236}">
                  <a16:creationId xmlns:a16="http://schemas.microsoft.com/office/drawing/2014/main" id="{25C52B6E-B3EC-E443-60E5-5B805A7F0FFB}"/>
                </a:ext>
              </a:extLst>
            </p:cNvPr>
            <p:cNvSpPr txBox="1"/>
            <p:nvPr/>
          </p:nvSpPr>
          <p:spPr>
            <a:xfrm>
              <a:off x="5263438" y="2081852"/>
              <a:ext cx="1699537" cy="400110"/>
            </a:xfrm>
            <a:prstGeom prst="rect">
              <a:avLst/>
            </a:prstGeom>
            <a:noFill/>
          </p:spPr>
          <p:txBody>
            <a:bodyPr wrap="square" rtlCol="0">
              <a:spAutoFit/>
            </a:bodyPr>
            <a:lstStyle/>
            <a:p>
              <a:pPr algn="ctr"/>
              <a:r>
                <a:rPr lang="da-DK" sz="2000" b="1" dirty="0">
                  <a:solidFill>
                    <a:schemeClr val="tx2"/>
                  </a:solidFill>
                </a:rPr>
                <a:t>Styregruppe</a:t>
              </a:r>
            </a:p>
          </p:txBody>
        </p:sp>
      </p:grpSp>
      <p:sp>
        <p:nvSpPr>
          <p:cNvPr id="17" name="Rektangel 16">
            <a:extLst>
              <a:ext uri="{FF2B5EF4-FFF2-40B4-BE49-F238E27FC236}">
                <a16:creationId xmlns:a16="http://schemas.microsoft.com/office/drawing/2014/main" id="{41D37CCF-5783-EF6C-42D8-7D32F51D65C5}"/>
              </a:ext>
            </a:extLst>
          </p:cNvPr>
          <p:cNvSpPr/>
          <p:nvPr/>
        </p:nvSpPr>
        <p:spPr>
          <a:xfrm>
            <a:off x="8560589" y="1710250"/>
            <a:ext cx="1962240" cy="394753"/>
          </a:xfrm>
          <a:prstGeom prst="rect">
            <a:avLst/>
          </a:prstGeom>
          <a:ln w="3810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a-DK"/>
          </a:p>
        </p:txBody>
      </p:sp>
      <p:sp>
        <p:nvSpPr>
          <p:cNvPr id="19" name="Tekstfelt 18">
            <a:extLst>
              <a:ext uri="{FF2B5EF4-FFF2-40B4-BE49-F238E27FC236}">
                <a16:creationId xmlns:a16="http://schemas.microsoft.com/office/drawing/2014/main" id="{273F37DD-0227-7F6D-5BB0-1F8C40C0CD76}"/>
              </a:ext>
            </a:extLst>
          </p:cNvPr>
          <p:cNvSpPr txBox="1"/>
          <p:nvPr/>
        </p:nvSpPr>
        <p:spPr>
          <a:xfrm>
            <a:off x="8586159" y="1700036"/>
            <a:ext cx="1911100" cy="400110"/>
          </a:xfrm>
          <a:prstGeom prst="rect">
            <a:avLst/>
          </a:prstGeom>
          <a:noFill/>
        </p:spPr>
        <p:txBody>
          <a:bodyPr wrap="square" rtlCol="0">
            <a:spAutoFit/>
          </a:bodyPr>
          <a:lstStyle/>
          <a:p>
            <a:pPr algn="ctr"/>
            <a:r>
              <a:rPr lang="da-DK" sz="2000" b="1" dirty="0">
                <a:solidFill>
                  <a:schemeClr val="tx2"/>
                </a:solidFill>
              </a:rPr>
              <a:t>Følgegruppe</a:t>
            </a:r>
          </a:p>
        </p:txBody>
      </p:sp>
      <p:cxnSp>
        <p:nvCxnSpPr>
          <p:cNvPr id="21" name="Lige forbindelse 20">
            <a:extLst>
              <a:ext uri="{FF2B5EF4-FFF2-40B4-BE49-F238E27FC236}">
                <a16:creationId xmlns:a16="http://schemas.microsoft.com/office/drawing/2014/main" id="{ABF87886-4B12-5DD6-3860-0800704E76B3}"/>
              </a:ext>
            </a:extLst>
          </p:cNvPr>
          <p:cNvCxnSpPr>
            <a:cxnSpLocks/>
            <a:stCxn id="27" idx="0"/>
            <a:endCxn id="12" idx="2"/>
          </p:cNvCxnSpPr>
          <p:nvPr/>
        </p:nvCxnSpPr>
        <p:spPr>
          <a:xfrm flipV="1">
            <a:off x="4629185" y="2733324"/>
            <a:ext cx="508309" cy="131790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5C85936E-9AAE-B5DB-1B42-1465181A4CA2}"/>
              </a:ext>
            </a:extLst>
          </p:cNvPr>
          <p:cNvCxnSpPr>
            <a:cxnSpLocks/>
            <a:stCxn id="12" idx="0"/>
            <a:endCxn id="22" idx="2"/>
          </p:cNvCxnSpPr>
          <p:nvPr/>
        </p:nvCxnSpPr>
        <p:spPr>
          <a:xfrm>
            <a:off x="7995237" y="2733324"/>
            <a:ext cx="538462" cy="157984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Afrundet rektangel 11">
            <a:extLst>
              <a:ext uri="{FF2B5EF4-FFF2-40B4-BE49-F238E27FC236}">
                <a16:creationId xmlns:a16="http://schemas.microsoft.com/office/drawing/2014/main" id="{F42A65E3-77D9-27C2-9BD0-0DEFB58AC8E0}"/>
              </a:ext>
            </a:extLst>
          </p:cNvPr>
          <p:cNvSpPr/>
          <p:nvPr/>
        </p:nvSpPr>
        <p:spPr>
          <a:xfrm>
            <a:off x="5137494" y="4231044"/>
            <a:ext cx="2857743" cy="1529910"/>
          </a:xfrm>
          <a:prstGeom prst="snip2DiagRect">
            <a:avLst/>
          </a:prstGeom>
          <a:solidFill>
            <a:srgbClr val="F6E8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da-DK" sz="1400" dirty="0">
                <a:solidFill>
                  <a:schemeClr val="tx2"/>
                </a:solidFill>
              </a:rPr>
              <a:t>Læger</a:t>
            </a:r>
          </a:p>
          <a:p>
            <a:r>
              <a:rPr lang="da-DK" sz="1400" dirty="0">
                <a:solidFill>
                  <a:schemeClr val="tx2"/>
                </a:solidFill>
              </a:rPr>
              <a:t>Yngre psykiater</a:t>
            </a:r>
          </a:p>
          <a:p>
            <a:r>
              <a:rPr lang="da-DK" sz="1400" dirty="0">
                <a:solidFill>
                  <a:schemeClr val="tx2"/>
                </a:solidFill>
              </a:rPr>
              <a:t>Psykolog</a:t>
            </a:r>
          </a:p>
          <a:p>
            <a:r>
              <a:rPr lang="da-DK" sz="1400" dirty="0">
                <a:solidFill>
                  <a:schemeClr val="tx2"/>
                </a:solidFill>
              </a:rPr>
              <a:t>Sygeplejerske</a:t>
            </a:r>
          </a:p>
          <a:p>
            <a:r>
              <a:rPr lang="da-DK" sz="1400" dirty="0">
                <a:solidFill>
                  <a:schemeClr val="tx2"/>
                </a:solidFill>
              </a:rPr>
              <a:t>Patient-pårørende</a:t>
            </a:r>
            <a:endParaRPr lang="da-DK" sz="1400" b="1"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080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Buet forbindelse 7">
            <a:extLst>
              <a:ext uri="{FF2B5EF4-FFF2-40B4-BE49-F238E27FC236}">
                <a16:creationId xmlns:a16="http://schemas.microsoft.com/office/drawing/2014/main" id="{A87D966D-9134-809A-CDB1-DBFD8421BA8B}"/>
              </a:ext>
            </a:extLst>
          </p:cNvPr>
          <p:cNvCxnSpPr>
            <a:cxnSpLocks/>
          </p:cNvCxnSpPr>
          <p:nvPr/>
        </p:nvCxnSpPr>
        <p:spPr>
          <a:xfrm rot="16200000" flipV="1">
            <a:off x="5609693" y="3706941"/>
            <a:ext cx="1256429" cy="1123394"/>
          </a:xfrm>
          <a:prstGeom prst="curved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p:cNvCxnSpPr>
            <a:cxnSpLocks/>
          </p:cNvCxnSpPr>
          <p:nvPr/>
        </p:nvCxnSpPr>
        <p:spPr>
          <a:xfrm flipV="1">
            <a:off x="1218770" y="2972737"/>
            <a:ext cx="9831244" cy="50072"/>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2" name="Buet forbindelse 11"/>
          <p:cNvCxnSpPr>
            <a:cxnSpLocks/>
          </p:cNvCxnSpPr>
          <p:nvPr/>
        </p:nvCxnSpPr>
        <p:spPr>
          <a:xfrm rot="16200000" flipH="1">
            <a:off x="1935999" y="2683709"/>
            <a:ext cx="491075" cy="197482"/>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a:off x="6261242" y="2838371"/>
            <a:ext cx="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a:cxnSpLocks/>
          </p:cNvCxnSpPr>
          <p:nvPr/>
        </p:nvCxnSpPr>
        <p:spPr>
          <a:xfrm flipV="1">
            <a:off x="3982607" y="3279942"/>
            <a:ext cx="2856617" cy="1659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a:cxnSpLocks/>
          </p:cNvCxnSpPr>
          <p:nvPr/>
        </p:nvCxnSpPr>
        <p:spPr>
          <a:xfrm>
            <a:off x="6846649" y="3279942"/>
            <a:ext cx="6190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Rektangel 28"/>
          <p:cNvSpPr/>
          <p:nvPr/>
        </p:nvSpPr>
        <p:spPr>
          <a:xfrm>
            <a:off x="5378846" y="3296533"/>
            <a:ext cx="604653" cy="461665"/>
          </a:xfrm>
          <a:prstGeom prst="rect">
            <a:avLst/>
          </a:prstGeom>
        </p:spPr>
        <p:txBody>
          <a:bodyPr wrap="none">
            <a:spAutoFit/>
          </a:bodyPr>
          <a:lstStyle/>
          <a:p>
            <a:r>
              <a:rPr lang="da-DK" sz="2400" b="1" dirty="0">
                <a:solidFill>
                  <a:schemeClr val="tx2"/>
                </a:solidFill>
              </a:rPr>
              <a:t>x </a:t>
            </a:r>
            <a:r>
              <a:rPr lang="da-DK" sz="2400" b="1" dirty="0" err="1">
                <a:solidFill>
                  <a:schemeClr val="tx2"/>
                </a:solidFill>
              </a:rPr>
              <a:t>x</a:t>
            </a:r>
            <a:r>
              <a:rPr lang="da-DK" sz="2400" b="1" dirty="0">
                <a:solidFill>
                  <a:schemeClr val="tx2"/>
                </a:solidFill>
              </a:rPr>
              <a:t> </a:t>
            </a:r>
          </a:p>
        </p:txBody>
      </p:sp>
      <p:sp>
        <p:nvSpPr>
          <p:cNvPr id="30" name="Rektangel 29"/>
          <p:cNvSpPr/>
          <p:nvPr/>
        </p:nvSpPr>
        <p:spPr>
          <a:xfrm>
            <a:off x="7030057" y="3249835"/>
            <a:ext cx="274163" cy="470868"/>
          </a:xfrm>
          <a:prstGeom prst="rect">
            <a:avLst/>
          </a:prstGeom>
        </p:spPr>
        <p:txBody>
          <a:bodyPr wrap="square">
            <a:spAutoFit/>
          </a:bodyPr>
          <a:lstStyle/>
          <a:p>
            <a:r>
              <a:rPr lang="da-DK" sz="2400" b="1" dirty="0">
                <a:solidFill>
                  <a:schemeClr val="tx2"/>
                </a:solidFill>
              </a:rPr>
              <a:t>x</a:t>
            </a:r>
          </a:p>
        </p:txBody>
      </p:sp>
      <p:cxnSp>
        <p:nvCxnSpPr>
          <p:cNvPr id="10" name="Buet forbindelse 9"/>
          <p:cNvCxnSpPr>
            <a:cxnSpLocks/>
          </p:cNvCxnSpPr>
          <p:nvPr/>
        </p:nvCxnSpPr>
        <p:spPr>
          <a:xfrm rot="16200000" flipV="1">
            <a:off x="7091839" y="3749404"/>
            <a:ext cx="624370" cy="367275"/>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Lige forbindelse 20"/>
          <p:cNvCxnSpPr/>
          <p:nvPr/>
        </p:nvCxnSpPr>
        <p:spPr>
          <a:xfrm>
            <a:off x="4423298" y="3180591"/>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Lige forbindelse 32"/>
          <p:cNvCxnSpPr/>
          <p:nvPr/>
        </p:nvCxnSpPr>
        <p:spPr>
          <a:xfrm>
            <a:off x="5227208" y="3180591"/>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p:nvPr/>
        </p:nvCxnSpPr>
        <p:spPr>
          <a:xfrm>
            <a:off x="6846649" y="3187368"/>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p:nvPr/>
        </p:nvCxnSpPr>
        <p:spPr>
          <a:xfrm>
            <a:off x="6087506" y="3180591"/>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p:nvCxnSpPr>
        <p:spPr>
          <a:xfrm>
            <a:off x="3982607" y="3180591"/>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p:nvCxnSpPr>
        <p:spPr>
          <a:xfrm>
            <a:off x="4658279" y="3435469"/>
            <a:ext cx="4293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Lige forbindelse 39"/>
          <p:cNvCxnSpPr/>
          <p:nvPr/>
        </p:nvCxnSpPr>
        <p:spPr>
          <a:xfrm>
            <a:off x="5881766" y="3435469"/>
            <a:ext cx="20574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Lige forbindelse 40"/>
          <p:cNvCxnSpPr/>
          <p:nvPr/>
        </p:nvCxnSpPr>
        <p:spPr>
          <a:xfrm>
            <a:off x="6087506" y="3348230"/>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Lige forbindelse 42"/>
          <p:cNvCxnSpPr/>
          <p:nvPr/>
        </p:nvCxnSpPr>
        <p:spPr>
          <a:xfrm>
            <a:off x="5881766" y="3348230"/>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a:xfrm>
            <a:off x="5087603" y="3348230"/>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Lige forbindelse 44"/>
          <p:cNvCxnSpPr/>
          <p:nvPr/>
        </p:nvCxnSpPr>
        <p:spPr>
          <a:xfrm>
            <a:off x="4663295" y="3348230"/>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kstfelt 30"/>
          <p:cNvSpPr txBox="1"/>
          <p:nvPr/>
        </p:nvSpPr>
        <p:spPr>
          <a:xfrm>
            <a:off x="4162400" y="3296533"/>
            <a:ext cx="325730" cy="461665"/>
          </a:xfrm>
          <a:prstGeom prst="rect">
            <a:avLst/>
          </a:prstGeom>
          <a:noFill/>
        </p:spPr>
        <p:txBody>
          <a:bodyPr wrap="none" rtlCol="0">
            <a:spAutoFit/>
          </a:bodyPr>
          <a:lstStyle/>
          <a:p>
            <a:r>
              <a:rPr lang="da-DK" sz="2400" b="1" dirty="0">
                <a:solidFill>
                  <a:schemeClr val="tx2"/>
                </a:solidFill>
              </a:rPr>
              <a:t>x</a:t>
            </a:r>
          </a:p>
        </p:txBody>
      </p:sp>
      <p:cxnSp>
        <p:nvCxnSpPr>
          <p:cNvPr id="60" name="Lige forbindelse 59"/>
          <p:cNvCxnSpPr>
            <a:cxnSpLocks/>
          </p:cNvCxnSpPr>
          <p:nvPr/>
        </p:nvCxnSpPr>
        <p:spPr>
          <a:xfrm>
            <a:off x="7465711" y="3174438"/>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Lige forbindelse 60"/>
          <p:cNvCxnSpPr>
            <a:cxnSpLocks/>
          </p:cNvCxnSpPr>
          <p:nvPr/>
        </p:nvCxnSpPr>
        <p:spPr>
          <a:xfrm>
            <a:off x="6846649" y="3174438"/>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a:off x="1218770" y="2898079"/>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a:xfrm>
            <a:off x="11050014" y="2849104"/>
            <a:ext cx="0" cy="204954"/>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Buet forbindelse 7"/>
          <p:cNvCxnSpPr>
            <a:cxnSpLocks/>
          </p:cNvCxnSpPr>
          <p:nvPr/>
        </p:nvCxnSpPr>
        <p:spPr>
          <a:xfrm rot="5400000" flipH="1" flipV="1">
            <a:off x="3509531" y="3505255"/>
            <a:ext cx="861589" cy="444148"/>
          </a:xfrm>
          <a:prstGeom prst="curved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Titel 1">
            <a:extLst>
              <a:ext uri="{FF2B5EF4-FFF2-40B4-BE49-F238E27FC236}">
                <a16:creationId xmlns:a16="http://schemas.microsoft.com/office/drawing/2014/main" id="{4F982D4F-9AB3-62C0-8EC2-092E166E2F45}"/>
              </a:ext>
            </a:extLst>
          </p:cNvPr>
          <p:cNvSpPr txBox="1">
            <a:spLocks/>
          </p:cNvSpPr>
          <p:nvPr/>
        </p:nvSpPr>
        <p:spPr>
          <a:xfrm>
            <a:off x="728076" y="178939"/>
            <a:ext cx="10718859" cy="7723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ctr"/>
            <a:r>
              <a:rPr lang="da-DK" sz="4000" dirty="0"/>
              <a:t>Samarbejde og koordinering</a:t>
            </a:r>
          </a:p>
        </p:txBody>
      </p:sp>
      <p:sp>
        <p:nvSpPr>
          <p:cNvPr id="13" name="Afrundet rektangel 15">
            <a:extLst>
              <a:ext uri="{FF2B5EF4-FFF2-40B4-BE49-F238E27FC236}">
                <a16:creationId xmlns:a16="http://schemas.microsoft.com/office/drawing/2014/main" id="{2FDF2D43-64B9-E993-70DE-4FC54D29F505}"/>
              </a:ext>
            </a:extLst>
          </p:cNvPr>
          <p:cNvSpPr/>
          <p:nvPr/>
        </p:nvSpPr>
        <p:spPr>
          <a:xfrm>
            <a:off x="1983650" y="4136407"/>
            <a:ext cx="3034449" cy="10395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tx2"/>
                </a:solidFill>
                <a:ea typeface="Verdana" panose="020B0604030504040204" pitchFamily="34" charset="0"/>
                <a:cs typeface="Verdana" panose="020B0604030504040204" pitchFamily="34" charset="0"/>
              </a:rPr>
              <a:t>DMPG-retningslinjer</a:t>
            </a:r>
          </a:p>
          <a:p>
            <a:pPr algn="ctr"/>
            <a:r>
              <a:rPr lang="da-DK" sz="1400" b="1" dirty="0">
                <a:solidFill>
                  <a:schemeClr val="tx2"/>
                </a:solidFill>
                <a:ea typeface="Verdana" panose="020B0604030504040204" pitchFamily="34" charset="0"/>
                <a:cs typeface="Verdana" panose="020B0604030504040204" pitchFamily="34" charset="0"/>
              </a:rPr>
              <a:t>Danske Regioner</a:t>
            </a:r>
          </a:p>
        </p:txBody>
      </p:sp>
      <p:sp>
        <p:nvSpPr>
          <p:cNvPr id="15" name="Afrundet rektangel 15">
            <a:extLst>
              <a:ext uri="{FF2B5EF4-FFF2-40B4-BE49-F238E27FC236}">
                <a16:creationId xmlns:a16="http://schemas.microsoft.com/office/drawing/2014/main" id="{4A1C946C-481A-94B9-6363-4A6BAC8A1224}"/>
              </a:ext>
            </a:extLst>
          </p:cNvPr>
          <p:cNvSpPr/>
          <p:nvPr/>
        </p:nvSpPr>
        <p:spPr>
          <a:xfrm>
            <a:off x="4119046" y="902198"/>
            <a:ext cx="4030692" cy="4011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a-DK" sz="2400" b="1">
                <a:solidFill>
                  <a:schemeClr val="tx2"/>
                </a:solidFill>
                <a:ea typeface="Verdana" panose="020B0604030504040204" pitchFamily="34" charset="0"/>
                <a:cs typeface="Verdana" panose="020B0604030504040204" pitchFamily="34" charset="0"/>
              </a:rPr>
              <a:t>Retningsgivende dokumenter</a:t>
            </a:r>
            <a:endParaRPr lang="da-DK" sz="2400" b="1" dirty="0">
              <a:solidFill>
                <a:schemeClr val="tx2"/>
              </a:solidFill>
              <a:ea typeface="Verdana" panose="020B0604030504040204" pitchFamily="34" charset="0"/>
              <a:cs typeface="Verdana" panose="020B0604030504040204" pitchFamily="34" charset="0"/>
            </a:endParaRPr>
          </a:p>
        </p:txBody>
      </p:sp>
      <p:sp>
        <p:nvSpPr>
          <p:cNvPr id="19" name="Afrundet rektangel 15">
            <a:extLst>
              <a:ext uri="{FF2B5EF4-FFF2-40B4-BE49-F238E27FC236}">
                <a16:creationId xmlns:a16="http://schemas.microsoft.com/office/drawing/2014/main" id="{F255950A-CE98-5941-AAB3-DBD3D9FA547F}"/>
              </a:ext>
            </a:extLst>
          </p:cNvPr>
          <p:cNvSpPr/>
          <p:nvPr/>
        </p:nvSpPr>
        <p:spPr>
          <a:xfrm>
            <a:off x="548812" y="1696002"/>
            <a:ext cx="3067966" cy="875542"/>
          </a:xfrm>
          <a:prstGeom prst="round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tx2"/>
                </a:solidFill>
              </a:rPr>
              <a:t>Forløbsbeskrivelser</a:t>
            </a:r>
          </a:p>
          <a:p>
            <a:pPr algn="ctr"/>
            <a:r>
              <a:rPr lang="da-DK" sz="1400" b="1" dirty="0">
                <a:solidFill>
                  <a:schemeClr val="tx2"/>
                </a:solidFill>
              </a:rPr>
              <a:t>SST og SBST</a:t>
            </a:r>
          </a:p>
        </p:txBody>
      </p:sp>
      <p:sp>
        <p:nvSpPr>
          <p:cNvPr id="20" name="Afrundet rektangel 15">
            <a:extLst>
              <a:ext uri="{FF2B5EF4-FFF2-40B4-BE49-F238E27FC236}">
                <a16:creationId xmlns:a16="http://schemas.microsoft.com/office/drawing/2014/main" id="{B4554643-A0BC-9A1E-2E79-403DE7CEF214}"/>
              </a:ext>
            </a:extLst>
          </p:cNvPr>
          <p:cNvSpPr/>
          <p:nvPr/>
        </p:nvSpPr>
        <p:spPr>
          <a:xfrm>
            <a:off x="6719318" y="4161463"/>
            <a:ext cx="3601981" cy="996646"/>
          </a:xfrm>
          <a:prstGeom prst="roundRect">
            <a:avLst/>
          </a:prstGeom>
          <a:solidFill>
            <a:srgbClr val="B8C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a:solidFill>
                  <a:schemeClr val="tx2"/>
                </a:solidFill>
              </a:rPr>
              <a:t>Nationale Kliniske Anbefalinger</a:t>
            </a:r>
          </a:p>
          <a:p>
            <a:pPr algn="ctr"/>
            <a:r>
              <a:rPr lang="da-DK" sz="2000" b="1" dirty="0" err="1">
                <a:solidFill>
                  <a:schemeClr val="tx2"/>
                </a:solidFill>
              </a:rPr>
              <a:t>NKA’er</a:t>
            </a:r>
            <a:endParaRPr lang="da-DK" sz="2000" b="1" dirty="0">
              <a:solidFill>
                <a:schemeClr val="tx2"/>
              </a:solidFill>
            </a:endParaRPr>
          </a:p>
          <a:p>
            <a:pPr algn="ctr"/>
            <a:r>
              <a:rPr lang="da-DK" sz="1400" b="1" dirty="0">
                <a:solidFill>
                  <a:schemeClr val="tx2"/>
                </a:solidFill>
              </a:rPr>
              <a:t>SST</a:t>
            </a:r>
          </a:p>
        </p:txBody>
      </p:sp>
      <p:sp>
        <p:nvSpPr>
          <p:cNvPr id="37" name="Afrundet rektangel 15">
            <a:extLst>
              <a:ext uri="{FF2B5EF4-FFF2-40B4-BE49-F238E27FC236}">
                <a16:creationId xmlns:a16="http://schemas.microsoft.com/office/drawing/2014/main" id="{2FDF2D43-64B9-E993-70DE-4FC54D29F505}"/>
              </a:ext>
            </a:extLst>
          </p:cNvPr>
          <p:cNvSpPr/>
          <p:nvPr/>
        </p:nvSpPr>
        <p:spPr>
          <a:xfrm>
            <a:off x="151950" y="3452267"/>
            <a:ext cx="1777708" cy="56700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300" b="1" dirty="0">
                <a:solidFill>
                  <a:schemeClr val="tx2"/>
                </a:solidFill>
                <a:ea typeface="Verdana" panose="020B0604030504040204" pitchFamily="34" charset="0"/>
                <a:cs typeface="Verdana" panose="020B0604030504040204" pitchFamily="34" charset="0"/>
              </a:rPr>
              <a:t>Diverse regionale og lokale retningslinjer</a:t>
            </a:r>
          </a:p>
        </p:txBody>
      </p:sp>
      <p:sp>
        <p:nvSpPr>
          <p:cNvPr id="42" name="Afrundet rektangel 15">
            <a:extLst>
              <a:ext uri="{FF2B5EF4-FFF2-40B4-BE49-F238E27FC236}">
                <a16:creationId xmlns:a16="http://schemas.microsoft.com/office/drawing/2014/main" id="{2FDF2D43-64B9-E993-70DE-4FC54D29F505}"/>
              </a:ext>
            </a:extLst>
          </p:cNvPr>
          <p:cNvSpPr/>
          <p:nvPr/>
        </p:nvSpPr>
        <p:spPr>
          <a:xfrm>
            <a:off x="8276909" y="1702064"/>
            <a:ext cx="2105304" cy="77235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tx2"/>
                </a:solidFill>
                <a:ea typeface="Verdana" panose="020B0604030504040204" pitchFamily="34" charset="0"/>
                <a:cs typeface="Verdana" panose="020B0604030504040204" pitchFamily="34" charset="0"/>
              </a:rPr>
              <a:t>Vejledninger</a:t>
            </a:r>
          </a:p>
          <a:p>
            <a:pPr algn="ctr"/>
            <a:r>
              <a:rPr lang="da-DK" sz="1300" b="1" dirty="0">
                <a:solidFill>
                  <a:schemeClr val="tx2"/>
                </a:solidFill>
                <a:ea typeface="Verdana" panose="020B0604030504040204" pitchFamily="34" charset="0"/>
                <a:cs typeface="Verdana" panose="020B0604030504040204" pitchFamily="34" charset="0"/>
              </a:rPr>
              <a:t>SST</a:t>
            </a:r>
          </a:p>
        </p:txBody>
      </p:sp>
      <p:sp>
        <p:nvSpPr>
          <p:cNvPr id="5" name="Tekstfelt 4">
            <a:extLst>
              <a:ext uri="{FF2B5EF4-FFF2-40B4-BE49-F238E27FC236}">
                <a16:creationId xmlns:a16="http://schemas.microsoft.com/office/drawing/2014/main" id="{28779696-EE21-9DD6-14A0-D01478FB2932}"/>
              </a:ext>
            </a:extLst>
          </p:cNvPr>
          <p:cNvSpPr txBox="1"/>
          <p:nvPr/>
        </p:nvSpPr>
        <p:spPr>
          <a:xfrm>
            <a:off x="76457" y="5170066"/>
            <a:ext cx="5150751" cy="1200329"/>
          </a:xfrm>
          <a:prstGeom prst="rect">
            <a:avLst/>
          </a:prstGeom>
          <a:noFill/>
          <a:ln>
            <a:solidFill>
              <a:srgbClr val="5A9A25"/>
            </a:solidFill>
          </a:ln>
        </p:spPr>
        <p:txBody>
          <a:bodyPr wrap="square">
            <a:spAutoFit/>
          </a:bodyPr>
          <a:lstStyle/>
          <a:p>
            <a:r>
              <a:rPr lang="da-DK" sz="1800" dirty="0"/>
              <a:t>Brede, praksisnære, let anvendelige</a:t>
            </a:r>
          </a:p>
          <a:p>
            <a:r>
              <a:rPr lang="da-DK" sz="1800" dirty="0"/>
              <a:t>Baseret på tilgængelig evidens OG god klinisk praksis</a:t>
            </a:r>
          </a:p>
          <a:p>
            <a:r>
              <a:rPr lang="da-DK" sz="1800" dirty="0"/>
              <a:t>Implementering del af opgaven</a:t>
            </a:r>
          </a:p>
          <a:p>
            <a:r>
              <a:rPr lang="da-DK" sz="1800" dirty="0"/>
              <a:t>Fagfolk selv</a:t>
            </a:r>
          </a:p>
        </p:txBody>
      </p:sp>
      <p:sp>
        <p:nvSpPr>
          <p:cNvPr id="11" name="Tekstfelt 10">
            <a:extLst>
              <a:ext uri="{FF2B5EF4-FFF2-40B4-BE49-F238E27FC236}">
                <a16:creationId xmlns:a16="http://schemas.microsoft.com/office/drawing/2014/main" id="{74D52D10-B41D-F55A-43EF-C912B5481EA9}"/>
              </a:ext>
            </a:extLst>
          </p:cNvPr>
          <p:cNvSpPr txBox="1"/>
          <p:nvPr/>
        </p:nvSpPr>
        <p:spPr>
          <a:xfrm>
            <a:off x="7631409" y="5158109"/>
            <a:ext cx="4484134" cy="923330"/>
          </a:xfrm>
          <a:prstGeom prst="rect">
            <a:avLst/>
          </a:prstGeom>
          <a:noFill/>
          <a:ln>
            <a:solidFill>
              <a:srgbClr val="5A9A25"/>
            </a:solidFill>
          </a:ln>
        </p:spPr>
        <p:txBody>
          <a:bodyPr wrap="square">
            <a:spAutoFit/>
          </a:bodyPr>
          <a:lstStyle/>
          <a:p>
            <a:r>
              <a:rPr lang="da-DK" sz="1800" dirty="0"/>
              <a:t>Punktnedslag; én velafgrænset problemstilling</a:t>
            </a:r>
          </a:p>
          <a:p>
            <a:r>
              <a:rPr lang="da-DK" sz="1800" dirty="0"/>
              <a:t>Baseret på tilgængelig evidens</a:t>
            </a:r>
          </a:p>
          <a:p>
            <a:r>
              <a:rPr lang="da-DK" sz="1800" dirty="0"/>
              <a:t>Kan ikke stå alene </a:t>
            </a:r>
          </a:p>
        </p:txBody>
      </p:sp>
      <p:sp>
        <p:nvSpPr>
          <p:cNvPr id="17" name="Tekstfelt 16">
            <a:extLst>
              <a:ext uri="{FF2B5EF4-FFF2-40B4-BE49-F238E27FC236}">
                <a16:creationId xmlns:a16="http://schemas.microsoft.com/office/drawing/2014/main" id="{D924DC4A-AD6C-4B39-D6E9-2933EC1CB709}"/>
              </a:ext>
            </a:extLst>
          </p:cNvPr>
          <p:cNvSpPr txBox="1"/>
          <p:nvPr/>
        </p:nvSpPr>
        <p:spPr>
          <a:xfrm>
            <a:off x="3616777" y="1687934"/>
            <a:ext cx="3842800" cy="923330"/>
          </a:xfrm>
          <a:prstGeom prst="rect">
            <a:avLst/>
          </a:prstGeom>
          <a:noFill/>
          <a:ln>
            <a:solidFill>
              <a:srgbClr val="5A9A25"/>
            </a:solidFill>
          </a:ln>
        </p:spPr>
        <p:txBody>
          <a:bodyPr wrap="square">
            <a:spAutoFit/>
          </a:bodyPr>
          <a:lstStyle/>
          <a:p>
            <a:r>
              <a:rPr lang="da-DK" sz="1800" dirty="0"/>
              <a:t>Organisatorisk rammebeskrivelse</a:t>
            </a:r>
          </a:p>
          <a:p>
            <a:r>
              <a:rPr lang="da-DK" sz="1800" dirty="0"/>
              <a:t>Aftaler om opgave- og ansvarsfordeling</a:t>
            </a:r>
          </a:p>
          <a:p>
            <a:r>
              <a:rPr lang="da-DK" sz="1800" dirty="0"/>
              <a:t>Tværsektoriel</a:t>
            </a:r>
          </a:p>
        </p:txBody>
      </p:sp>
    </p:spTree>
    <p:extLst>
      <p:ext uri="{BB962C8B-B14F-4D97-AF65-F5344CB8AC3E}">
        <p14:creationId xmlns:p14="http://schemas.microsoft.com/office/powerpoint/2010/main" val="1411384451"/>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DMPG skabelon v.1" id="{19DCE59F-A881-426D-815A-62EA8CBBC42F}" vid="{852CF55C-A818-4B23-8E3C-4B67A2638DE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6698</TotalTime>
  <Words>1849</Words>
  <Application>Microsoft Office PowerPoint</Application>
  <PresentationFormat>Widescreen</PresentationFormat>
  <Paragraphs>447</Paragraphs>
  <Slides>12</Slides>
  <Notes>12</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Arial</vt:lpstr>
      <vt:lpstr>Calibri</vt:lpstr>
      <vt:lpstr>Courier New</vt:lpstr>
      <vt:lpstr>Publico text</vt:lpstr>
      <vt:lpstr>Symbol</vt:lpstr>
      <vt:lpstr>Times New Roman</vt:lpstr>
      <vt:lpstr>Verdana</vt:lpstr>
      <vt:lpstr>Office-tema</vt:lpstr>
      <vt:lpstr>Danske Multidisciplinære Psykiatri Grupper    VELKOMMEN v/Anders Meinert Pedersen Lægefaglig direktør    DMPG-dag 6.november 2024</vt:lpstr>
      <vt:lpstr>DMPG-DAG 2024</vt:lpstr>
      <vt:lpstr>PowerPoint-præsentation</vt:lpstr>
      <vt:lpstr>PowerPoint-præsentation</vt:lpstr>
      <vt:lpstr>DMPG projektorganisation 2023</vt:lpstr>
      <vt:lpstr>DMPG projektorganisation 2024</vt:lpstr>
      <vt:lpstr>DMPG projektorganisation 2025</vt:lpstr>
      <vt:lpstr>DMPG projektorganisation </vt:lpstr>
      <vt:lpstr>PowerPoint-præsentation</vt:lpstr>
      <vt:lpstr>Nye DMPG-retningslinjer på vej</vt:lpstr>
      <vt:lpstr>Fra vision til virkelighed</vt:lpstr>
      <vt:lpstr>Tekst fra programmet</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Inger Brødsgaard</dc:creator>
  <cp:lastModifiedBy>Inger Brødsgaard</cp:lastModifiedBy>
  <cp:revision>535</cp:revision>
  <cp:lastPrinted>2024-04-25T09:27:19Z</cp:lastPrinted>
  <dcterms:created xsi:type="dcterms:W3CDTF">2023-04-24T07:59:27Z</dcterms:created>
  <dcterms:modified xsi:type="dcterms:W3CDTF">2024-11-26T16:47:38Z</dcterms:modified>
  <cp:contentStatus/>
</cp:coreProperties>
</file>