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24"/>
  </p:notesMasterIdLst>
  <p:sldIdLst>
    <p:sldId id="473" r:id="rId5"/>
    <p:sldId id="878" r:id="rId6"/>
    <p:sldId id="879" r:id="rId7"/>
    <p:sldId id="906" r:id="rId8"/>
    <p:sldId id="264" r:id="rId9"/>
    <p:sldId id="911" r:id="rId10"/>
    <p:sldId id="883" r:id="rId11"/>
    <p:sldId id="895" r:id="rId12"/>
    <p:sldId id="885" r:id="rId13"/>
    <p:sldId id="902" r:id="rId14"/>
    <p:sldId id="912" r:id="rId15"/>
    <p:sldId id="897" r:id="rId16"/>
    <p:sldId id="894" r:id="rId17"/>
    <p:sldId id="277" r:id="rId18"/>
    <p:sldId id="278" r:id="rId19"/>
    <p:sldId id="910" r:id="rId20"/>
    <p:sldId id="284" r:id="rId21"/>
    <p:sldId id="877" r:id="rId22"/>
    <p:sldId id="876" r:id="rId23"/>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1"/>
    <a:srgbClr val="5A9A25"/>
    <a:srgbClr val="70AD47"/>
    <a:srgbClr val="B8C84D"/>
    <a:srgbClr val="F6E836"/>
    <a:srgbClr val="988B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B86DDD-AC48-A5A6-DE85-16F36C8C3092}" v="1" dt="2025-11-20T09:48:40.106"/>
    <p1510:client id="{971783C0-6C5E-814C-F920-7065EEC58766}" v="11" dt="2025-11-21T08:04:29.070"/>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cha Blauenfeldt Kyster" userId="S::natacha.blauenfeldt.kyster_regionh.dk#ext#@regionmidtjylland.onmicrosoft.com::00b98de2-31d0-42bb-8171-676b4d64317b" providerId="AD" clId="Web-{45B86DDD-AC48-A5A6-DE85-16F36C8C3092}"/>
    <pc:docChg chg="delSld">
      <pc:chgData name="Natacha Blauenfeldt Kyster" userId="S::natacha.blauenfeldt.kyster_regionh.dk#ext#@regionmidtjylland.onmicrosoft.com::00b98de2-31d0-42bb-8171-676b4d64317b" providerId="AD" clId="Web-{45B86DDD-AC48-A5A6-DE85-16F36C8C3092}" dt="2025-11-20T09:48:40.090" v="0"/>
      <pc:docMkLst>
        <pc:docMk/>
      </pc:docMkLst>
      <pc:sldChg chg="del">
        <pc:chgData name="Natacha Blauenfeldt Kyster" userId="S::natacha.blauenfeldt.kyster_regionh.dk#ext#@regionmidtjylland.onmicrosoft.com::00b98de2-31d0-42bb-8171-676b4d64317b" providerId="AD" clId="Web-{45B86DDD-AC48-A5A6-DE85-16F36C8C3092}" dt="2025-11-20T09:48:40.090" v="0"/>
        <pc:sldMkLst>
          <pc:docMk/>
          <pc:sldMk cId="175256102" sldId="913"/>
        </pc:sldMkLst>
      </pc:sldChg>
    </pc:docChg>
  </pc:docChgLst>
  <pc:docChgLst>
    <pc:chgData name="Natacha Blauenfeldt Kyster" userId="S::natacha.blauenfeldt.kyster_regionh.dk#ext#@regionmidtjylland.onmicrosoft.com::00b98de2-31d0-42bb-8171-676b4d64317b" providerId="AD" clId="Web-{971783C0-6C5E-814C-F920-7065EEC58766}"/>
    <pc:docChg chg="modSld sldOrd">
      <pc:chgData name="Natacha Blauenfeldt Kyster" userId="S::natacha.blauenfeldt.kyster_regionh.dk#ext#@regionmidtjylland.onmicrosoft.com::00b98de2-31d0-42bb-8171-676b4d64317b" providerId="AD" clId="Web-{971783C0-6C5E-814C-F920-7065EEC58766}" dt="2025-11-21T08:04:29.070" v="16"/>
      <pc:docMkLst>
        <pc:docMk/>
      </pc:docMkLst>
      <pc:sldChg chg="modSp">
        <pc:chgData name="Natacha Blauenfeldt Kyster" userId="S::natacha.blauenfeldt.kyster_regionh.dk#ext#@regionmidtjylland.onmicrosoft.com::00b98de2-31d0-42bb-8171-676b4d64317b" providerId="AD" clId="Web-{971783C0-6C5E-814C-F920-7065EEC58766}" dt="2025-11-21T08:01:39.380" v="7" actId="20577"/>
        <pc:sldMkLst>
          <pc:docMk/>
          <pc:sldMk cId="46996964" sldId="264"/>
        </pc:sldMkLst>
        <pc:graphicFrameChg chg="modGraphic">
          <ac:chgData name="Natacha Blauenfeldt Kyster" userId="S::natacha.blauenfeldt.kyster_regionh.dk#ext#@regionmidtjylland.onmicrosoft.com::00b98de2-31d0-42bb-8171-676b4d64317b" providerId="AD" clId="Web-{971783C0-6C5E-814C-F920-7065EEC58766}" dt="2025-11-21T08:01:39.380" v="7" actId="20577"/>
          <ac:graphicFrameMkLst>
            <pc:docMk/>
            <pc:sldMk cId="46996964" sldId="264"/>
            <ac:graphicFrameMk id="6" creationId="{FA8D5089-0477-DBEB-5A6B-272A42EA4C35}"/>
          </ac:graphicFrameMkLst>
        </pc:graphicFrameChg>
      </pc:sldChg>
      <pc:sldChg chg="ord">
        <pc:chgData name="Natacha Blauenfeldt Kyster" userId="S::natacha.blauenfeldt.kyster_regionh.dk#ext#@regionmidtjylland.onmicrosoft.com::00b98de2-31d0-42bb-8171-676b4d64317b" providerId="AD" clId="Web-{971783C0-6C5E-814C-F920-7065EEC58766}" dt="2025-11-21T08:04:29.070" v="16"/>
        <pc:sldMkLst>
          <pc:docMk/>
          <pc:sldMk cId="1697973635" sldId="877"/>
        </pc:sldMkLst>
      </pc:sldChg>
      <pc:sldChg chg="modSp">
        <pc:chgData name="Natacha Blauenfeldt Kyster" userId="S::natacha.blauenfeldt.kyster_regionh.dk#ext#@regionmidtjylland.onmicrosoft.com::00b98de2-31d0-42bb-8171-676b4d64317b" providerId="AD" clId="Web-{971783C0-6C5E-814C-F920-7065EEC58766}" dt="2025-11-21T08:02:23.958" v="9" actId="20577"/>
        <pc:sldMkLst>
          <pc:docMk/>
          <pc:sldMk cId="2427846933" sldId="885"/>
        </pc:sldMkLst>
        <pc:spChg chg="mod">
          <ac:chgData name="Natacha Blauenfeldt Kyster" userId="S::natacha.blauenfeldt.kyster_regionh.dk#ext#@regionmidtjylland.onmicrosoft.com::00b98de2-31d0-42bb-8171-676b4d64317b" providerId="AD" clId="Web-{971783C0-6C5E-814C-F920-7065EEC58766}" dt="2025-11-21T08:02:23.958" v="9" actId="20577"/>
          <ac:spMkLst>
            <pc:docMk/>
            <pc:sldMk cId="2427846933" sldId="885"/>
            <ac:spMk id="23555" creationId="{BB1C9F58-070A-C761-829E-C06997FED7DC}"/>
          </ac:spMkLst>
        </pc:spChg>
      </pc:sldChg>
      <pc:sldChg chg="modSp">
        <pc:chgData name="Natacha Blauenfeldt Kyster" userId="S::natacha.blauenfeldt.kyster_regionh.dk#ext#@regionmidtjylland.onmicrosoft.com::00b98de2-31d0-42bb-8171-676b4d64317b" providerId="AD" clId="Web-{971783C0-6C5E-814C-F920-7065EEC58766}" dt="2025-11-21T08:03:39.382" v="15" actId="20577"/>
        <pc:sldMkLst>
          <pc:docMk/>
          <pc:sldMk cId="520146794" sldId="902"/>
        </pc:sldMkLst>
        <pc:spChg chg="mod">
          <ac:chgData name="Natacha Blauenfeldt Kyster" userId="S::natacha.blauenfeldt.kyster_regionh.dk#ext#@regionmidtjylland.onmicrosoft.com::00b98de2-31d0-42bb-8171-676b4d64317b" providerId="AD" clId="Web-{971783C0-6C5E-814C-F920-7065EEC58766}" dt="2025-11-21T08:03:39.382" v="15" actId="20577"/>
          <ac:spMkLst>
            <pc:docMk/>
            <pc:sldMk cId="520146794" sldId="902"/>
            <ac:spMk id="3" creationId="{E76DB0E6-FCDD-5A97-1AEA-F4238A982CAF}"/>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D20032-43A2-455C-A7C5-599D6551477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1415180-2463-4F1C-9F77-E7F7F381BD14}">
      <dgm:prSet/>
      <dgm:spPr/>
      <dgm:t>
        <a:bodyPr/>
        <a:lstStyle/>
        <a:p>
          <a:r>
            <a:rPr lang="da-DK"/>
            <a:t>Check in og kort resume af den seneste session</a:t>
          </a:r>
          <a:endParaRPr lang="en-US"/>
        </a:p>
      </dgm:t>
    </dgm:pt>
    <dgm:pt modelId="{060D2603-0CBB-41D1-B3C3-5A68C6CDDCFA}" type="parTrans" cxnId="{1454E7AC-E68A-4273-80D2-CEFBC502EDBB}">
      <dgm:prSet/>
      <dgm:spPr/>
      <dgm:t>
        <a:bodyPr/>
        <a:lstStyle/>
        <a:p>
          <a:endParaRPr lang="en-US"/>
        </a:p>
      </dgm:t>
    </dgm:pt>
    <dgm:pt modelId="{8A8FC1BC-69DC-4527-B1F6-D71CDDE3FCB6}" type="sibTrans" cxnId="{1454E7AC-E68A-4273-80D2-CEFBC502EDBB}">
      <dgm:prSet/>
      <dgm:spPr/>
      <dgm:t>
        <a:bodyPr/>
        <a:lstStyle/>
        <a:p>
          <a:endParaRPr lang="en-US"/>
        </a:p>
      </dgm:t>
    </dgm:pt>
    <dgm:pt modelId="{52E22434-C4DA-4214-B892-D335E5D3C363}">
      <dgm:prSet/>
      <dgm:spPr/>
      <dgm:t>
        <a:bodyPr/>
        <a:lstStyle/>
        <a:p>
          <a:r>
            <a:rPr lang="da-DK"/>
            <a:t>Dagens tema </a:t>
          </a:r>
          <a:endParaRPr lang="en-US"/>
        </a:p>
      </dgm:t>
    </dgm:pt>
    <dgm:pt modelId="{6B560039-1671-4A93-B51E-EE6A4D779AB8}" type="parTrans" cxnId="{1EECA46D-4407-4240-BB73-57F0D90EA4DA}">
      <dgm:prSet/>
      <dgm:spPr/>
      <dgm:t>
        <a:bodyPr/>
        <a:lstStyle/>
        <a:p>
          <a:endParaRPr lang="en-US"/>
        </a:p>
      </dgm:t>
    </dgm:pt>
    <dgm:pt modelId="{15626BF7-7392-4F0A-8C64-4A87987F654F}" type="sibTrans" cxnId="{1EECA46D-4407-4240-BB73-57F0D90EA4DA}">
      <dgm:prSet/>
      <dgm:spPr/>
      <dgm:t>
        <a:bodyPr/>
        <a:lstStyle/>
        <a:p>
          <a:endParaRPr lang="en-US"/>
        </a:p>
      </dgm:t>
    </dgm:pt>
    <dgm:pt modelId="{73B6196C-CEE3-405C-9E73-51159E9C75A8}">
      <dgm:prSet/>
      <dgm:spPr/>
      <dgm:t>
        <a:bodyPr/>
        <a:lstStyle/>
        <a:p>
          <a:r>
            <a:rPr lang="da-DK"/>
            <a:t>Afrunding – og kort intro til temaet I næste session</a:t>
          </a:r>
          <a:endParaRPr lang="en-US"/>
        </a:p>
      </dgm:t>
    </dgm:pt>
    <dgm:pt modelId="{EF55AE61-B7A5-4DB1-A5A6-2E9BA188A3DB}" type="parTrans" cxnId="{C7690B62-4A62-4CA0-8C9E-57A273FE45BC}">
      <dgm:prSet/>
      <dgm:spPr/>
      <dgm:t>
        <a:bodyPr/>
        <a:lstStyle/>
        <a:p>
          <a:endParaRPr lang="en-US"/>
        </a:p>
      </dgm:t>
    </dgm:pt>
    <dgm:pt modelId="{D8B27753-4C29-4DD4-A6BC-C8FD0435ED1D}" type="sibTrans" cxnId="{C7690B62-4A62-4CA0-8C9E-57A273FE45BC}">
      <dgm:prSet/>
      <dgm:spPr/>
      <dgm:t>
        <a:bodyPr/>
        <a:lstStyle/>
        <a:p>
          <a:endParaRPr lang="en-US"/>
        </a:p>
      </dgm:t>
    </dgm:pt>
    <dgm:pt modelId="{E11698D4-1028-414F-B530-D521752D730F}">
      <dgm:prSet/>
      <dgm:spPr/>
      <dgm:t>
        <a:bodyPr/>
        <a:lstStyle/>
        <a:p>
          <a:r>
            <a:rPr lang="da-DK"/>
            <a:t>Pause når det passer ind</a:t>
          </a:r>
          <a:endParaRPr lang="en-US"/>
        </a:p>
      </dgm:t>
    </dgm:pt>
    <dgm:pt modelId="{CC1AAD72-670B-4173-8AC6-6372E60700E2}" type="parTrans" cxnId="{E6B8CAB8-2E45-4C1E-BD50-C0F74E007E06}">
      <dgm:prSet/>
      <dgm:spPr/>
      <dgm:t>
        <a:bodyPr/>
        <a:lstStyle/>
        <a:p>
          <a:endParaRPr lang="en-US"/>
        </a:p>
      </dgm:t>
    </dgm:pt>
    <dgm:pt modelId="{7639EAE3-16BF-4383-927B-151E8993FC2E}" type="sibTrans" cxnId="{E6B8CAB8-2E45-4C1E-BD50-C0F74E007E06}">
      <dgm:prSet/>
      <dgm:spPr/>
      <dgm:t>
        <a:bodyPr/>
        <a:lstStyle/>
        <a:p>
          <a:endParaRPr lang="en-US"/>
        </a:p>
      </dgm:t>
    </dgm:pt>
    <dgm:pt modelId="{AAEB9B67-D3B2-4891-B9F3-53E1C5374930}" type="pres">
      <dgm:prSet presAssocID="{FCD20032-43A2-455C-A7C5-599D6551477A}" presName="root" presStyleCnt="0">
        <dgm:presLayoutVars>
          <dgm:dir/>
          <dgm:resizeHandles val="exact"/>
        </dgm:presLayoutVars>
      </dgm:prSet>
      <dgm:spPr/>
    </dgm:pt>
    <dgm:pt modelId="{CE504634-57EA-48AD-AE2D-801EF01A6539}" type="pres">
      <dgm:prSet presAssocID="{71415180-2463-4F1C-9F77-E7F7F381BD14}" presName="compNode" presStyleCnt="0"/>
      <dgm:spPr/>
    </dgm:pt>
    <dgm:pt modelId="{4008746B-97F6-4C41-841B-C1A7366487D1}" type="pres">
      <dgm:prSet presAssocID="{71415180-2463-4F1C-9F77-E7F7F381BD14}" presName="bgRect" presStyleLbl="bgShp" presStyleIdx="0" presStyleCnt="4"/>
      <dgm:spPr/>
    </dgm:pt>
    <dgm:pt modelId="{C2F4F6A9-702F-48BC-9791-4FF4AEDD0E91}" type="pres">
      <dgm:prSet presAssocID="{71415180-2463-4F1C-9F77-E7F7F381BD1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fkrydsning"/>
        </a:ext>
      </dgm:extLst>
    </dgm:pt>
    <dgm:pt modelId="{C5E342E5-11BC-4DFB-9259-83DBDD8E9303}" type="pres">
      <dgm:prSet presAssocID="{71415180-2463-4F1C-9F77-E7F7F381BD14}" presName="spaceRect" presStyleCnt="0"/>
      <dgm:spPr/>
    </dgm:pt>
    <dgm:pt modelId="{C4308656-1460-4A69-80AC-D54C1D6673CC}" type="pres">
      <dgm:prSet presAssocID="{71415180-2463-4F1C-9F77-E7F7F381BD14}" presName="parTx" presStyleLbl="revTx" presStyleIdx="0" presStyleCnt="4">
        <dgm:presLayoutVars>
          <dgm:chMax val="0"/>
          <dgm:chPref val="0"/>
        </dgm:presLayoutVars>
      </dgm:prSet>
      <dgm:spPr/>
    </dgm:pt>
    <dgm:pt modelId="{EAEE5E40-DF67-42D2-A392-6F0BDFC79EF1}" type="pres">
      <dgm:prSet presAssocID="{8A8FC1BC-69DC-4527-B1F6-D71CDDE3FCB6}" presName="sibTrans" presStyleCnt="0"/>
      <dgm:spPr/>
    </dgm:pt>
    <dgm:pt modelId="{04FE477F-E705-4951-8303-26EDFDB1EFF3}" type="pres">
      <dgm:prSet presAssocID="{52E22434-C4DA-4214-B892-D335E5D3C363}" presName="compNode" presStyleCnt="0"/>
      <dgm:spPr/>
    </dgm:pt>
    <dgm:pt modelId="{986D804A-58B0-4035-A718-9939C4D7A588}" type="pres">
      <dgm:prSet presAssocID="{52E22434-C4DA-4214-B892-D335E5D3C363}" presName="bgRect" presStyleLbl="bgShp" presStyleIdx="1" presStyleCnt="4"/>
      <dgm:spPr/>
    </dgm:pt>
    <dgm:pt modelId="{C434394D-5509-481D-B60C-16BCDE66E143}" type="pres">
      <dgm:prSet presAssocID="{52E22434-C4DA-4214-B892-D335E5D3C36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lpære"/>
        </a:ext>
      </dgm:extLst>
    </dgm:pt>
    <dgm:pt modelId="{348B08E6-E132-46B9-8320-E64FB1071ADA}" type="pres">
      <dgm:prSet presAssocID="{52E22434-C4DA-4214-B892-D335E5D3C363}" presName="spaceRect" presStyleCnt="0"/>
      <dgm:spPr/>
    </dgm:pt>
    <dgm:pt modelId="{5DDEAAEE-1D95-4052-8C82-5E71AD96F894}" type="pres">
      <dgm:prSet presAssocID="{52E22434-C4DA-4214-B892-D335E5D3C363}" presName="parTx" presStyleLbl="revTx" presStyleIdx="1" presStyleCnt="4">
        <dgm:presLayoutVars>
          <dgm:chMax val="0"/>
          <dgm:chPref val="0"/>
        </dgm:presLayoutVars>
      </dgm:prSet>
      <dgm:spPr/>
    </dgm:pt>
    <dgm:pt modelId="{46F26958-6CB2-43DB-8F93-1193144FA5FA}" type="pres">
      <dgm:prSet presAssocID="{15626BF7-7392-4F0A-8C64-4A87987F654F}" presName="sibTrans" presStyleCnt="0"/>
      <dgm:spPr/>
    </dgm:pt>
    <dgm:pt modelId="{368888FB-F6E5-478B-BE40-F99268E0BC02}" type="pres">
      <dgm:prSet presAssocID="{73B6196C-CEE3-405C-9E73-51159E9C75A8}" presName="compNode" presStyleCnt="0"/>
      <dgm:spPr/>
    </dgm:pt>
    <dgm:pt modelId="{556F0833-BCD7-4DB7-86C2-A2684E7E3E56}" type="pres">
      <dgm:prSet presAssocID="{73B6196C-CEE3-405C-9E73-51159E9C75A8}" presName="bgRect" presStyleLbl="bgShp" presStyleIdx="2" presStyleCnt="4"/>
      <dgm:spPr/>
    </dgm:pt>
    <dgm:pt modelId="{85B95180-D0D3-4071-8D82-20531294688D}" type="pres">
      <dgm:prSet presAssocID="{73B6196C-CEE3-405C-9E73-51159E9C75A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p with pin"/>
        </a:ext>
      </dgm:extLst>
    </dgm:pt>
    <dgm:pt modelId="{9297A741-315B-4E5F-AF40-0817755EB4FC}" type="pres">
      <dgm:prSet presAssocID="{73B6196C-CEE3-405C-9E73-51159E9C75A8}" presName="spaceRect" presStyleCnt="0"/>
      <dgm:spPr/>
    </dgm:pt>
    <dgm:pt modelId="{E7BC332A-EBF3-4113-A274-57B24A4D415E}" type="pres">
      <dgm:prSet presAssocID="{73B6196C-CEE3-405C-9E73-51159E9C75A8}" presName="parTx" presStyleLbl="revTx" presStyleIdx="2" presStyleCnt="4">
        <dgm:presLayoutVars>
          <dgm:chMax val="0"/>
          <dgm:chPref val="0"/>
        </dgm:presLayoutVars>
      </dgm:prSet>
      <dgm:spPr/>
    </dgm:pt>
    <dgm:pt modelId="{3FAC7AD6-E2D5-43BE-A8BA-3B45E1E44D63}" type="pres">
      <dgm:prSet presAssocID="{D8B27753-4C29-4DD4-A6BC-C8FD0435ED1D}" presName="sibTrans" presStyleCnt="0"/>
      <dgm:spPr/>
    </dgm:pt>
    <dgm:pt modelId="{C04ECFDD-6021-4616-8902-C669A66672B0}" type="pres">
      <dgm:prSet presAssocID="{E11698D4-1028-414F-B530-D521752D730F}" presName="compNode" presStyleCnt="0"/>
      <dgm:spPr/>
    </dgm:pt>
    <dgm:pt modelId="{9AC1B55B-D5BD-4F84-8311-3ED7335038EA}" type="pres">
      <dgm:prSet presAssocID="{E11698D4-1028-414F-B530-D521752D730F}" presName="bgRect" presStyleLbl="bgShp" presStyleIdx="3" presStyleCnt="4"/>
      <dgm:spPr/>
    </dgm:pt>
    <dgm:pt modelId="{9404ED07-41EC-4E28-AEEE-CCD60B61C8C3}" type="pres">
      <dgm:prSet presAssocID="{E11698D4-1028-414F-B530-D521752D730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ause"/>
        </a:ext>
      </dgm:extLst>
    </dgm:pt>
    <dgm:pt modelId="{8AB33C3A-17E0-4F79-B02E-43C71FA0F7BE}" type="pres">
      <dgm:prSet presAssocID="{E11698D4-1028-414F-B530-D521752D730F}" presName="spaceRect" presStyleCnt="0"/>
      <dgm:spPr/>
    </dgm:pt>
    <dgm:pt modelId="{79B4828B-E16A-469B-BEE6-99670ED3E8E4}" type="pres">
      <dgm:prSet presAssocID="{E11698D4-1028-414F-B530-D521752D730F}" presName="parTx" presStyleLbl="revTx" presStyleIdx="3" presStyleCnt="4">
        <dgm:presLayoutVars>
          <dgm:chMax val="0"/>
          <dgm:chPref val="0"/>
        </dgm:presLayoutVars>
      </dgm:prSet>
      <dgm:spPr/>
    </dgm:pt>
  </dgm:ptLst>
  <dgm:cxnLst>
    <dgm:cxn modelId="{29988A22-7E32-4697-BEB3-1767BC0BAEF2}" type="presOf" srcId="{E11698D4-1028-414F-B530-D521752D730F}" destId="{79B4828B-E16A-469B-BEE6-99670ED3E8E4}" srcOrd="0" destOrd="0" presId="urn:microsoft.com/office/officeart/2018/2/layout/IconVerticalSolidList"/>
    <dgm:cxn modelId="{C7690B62-4A62-4CA0-8C9E-57A273FE45BC}" srcId="{FCD20032-43A2-455C-A7C5-599D6551477A}" destId="{73B6196C-CEE3-405C-9E73-51159E9C75A8}" srcOrd="2" destOrd="0" parTransId="{EF55AE61-B7A5-4DB1-A5A6-2E9BA188A3DB}" sibTransId="{D8B27753-4C29-4DD4-A6BC-C8FD0435ED1D}"/>
    <dgm:cxn modelId="{E3A2C863-B305-4847-96AB-942C519E3086}" type="presOf" srcId="{71415180-2463-4F1C-9F77-E7F7F381BD14}" destId="{C4308656-1460-4A69-80AC-D54C1D6673CC}" srcOrd="0" destOrd="0" presId="urn:microsoft.com/office/officeart/2018/2/layout/IconVerticalSolidList"/>
    <dgm:cxn modelId="{1EECA46D-4407-4240-BB73-57F0D90EA4DA}" srcId="{FCD20032-43A2-455C-A7C5-599D6551477A}" destId="{52E22434-C4DA-4214-B892-D335E5D3C363}" srcOrd="1" destOrd="0" parTransId="{6B560039-1671-4A93-B51E-EE6A4D779AB8}" sibTransId="{15626BF7-7392-4F0A-8C64-4A87987F654F}"/>
    <dgm:cxn modelId="{1F33739C-0CBD-496B-A90B-B8192368002B}" type="presOf" srcId="{52E22434-C4DA-4214-B892-D335E5D3C363}" destId="{5DDEAAEE-1D95-4052-8C82-5E71AD96F894}" srcOrd="0" destOrd="0" presId="urn:microsoft.com/office/officeart/2018/2/layout/IconVerticalSolidList"/>
    <dgm:cxn modelId="{A53345A5-6D0A-42C2-AEDE-2A5C11284C23}" type="presOf" srcId="{FCD20032-43A2-455C-A7C5-599D6551477A}" destId="{AAEB9B67-D3B2-4891-B9F3-53E1C5374930}" srcOrd="0" destOrd="0" presId="urn:microsoft.com/office/officeart/2018/2/layout/IconVerticalSolidList"/>
    <dgm:cxn modelId="{1454E7AC-E68A-4273-80D2-CEFBC502EDBB}" srcId="{FCD20032-43A2-455C-A7C5-599D6551477A}" destId="{71415180-2463-4F1C-9F77-E7F7F381BD14}" srcOrd="0" destOrd="0" parTransId="{060D2603-0CBB-41D1-B3C3-5A68C6CDDCFA}" sibTransId="{8A8FC1BC-69DC-4527-B1F6-D71CDDE3FCB6}"/>
    <dgm:cxn modelId="{E6B8CAB8-2E45-4C1E-BD50-C0F74E007E06}" srcId="{FCD20032-43A2-455C-A7C5-599D6551477A}" destId="{E11698D4-1028-414F-B530-D521752D730F}" srcOrd="3" destOrd="0" parTransId="{CC1AAD72-670B-4173-8AC6-6372E60700E2}" sibTransId="{7639EAE3-16BF-4383-927B-151E8993FC2E}"/>
    <dgm:cxn modelId="{8FE7C9BD-0B05-42AA-B7B8-AF4255612C2C}" type="presOf" srcId="{73B6196C-CEE3-405C-9E73-51159E9C75A8}" destId="{E7BC332A-EBF3-4113-A274-57B24A4D415E}" srcOrd="0" destOrd="0" presId="urn:microsoft.com/office/officeart/2018/2/layout/IconVerticalSolidList"/>
    <dgm:cxn modelId="{98DA321D-A88F-487A-BA9D-8990DA592245}" type="presParOf" srcId="{AAEB9B67-D3B2-4891-B9F3-53E1C5374930}" destId="{CE504634-57EA-48AD-AE2D-801EF01A6539}" srcOrd="0" destOrd="0" presId="urn:microsoft.com/office/officeart/2018/2/layout/IconVerticalSolidList"/>
    <dgm:cxn modelId="{FF9FE2DF-1FEA-40D1-B924-DA8BC0ED37AB}" type="presParOf" srcId="{CE504634-57EA-48AD-AE2D-801EF01A6539}" destId="{4008746B-97F6-4C41-841B-C1A7366487D1}" srcOrd="0" destOrd="0" presId="urn:microsoft.com/office/officeart/2018/2/layout/IconVerticalSolidList"/>
    <dgm:cxn modelId="{3942FBE0-00F1-4CE5-AD8F-F268AE82F968}" type="presParOf" srcId="{CE504634-57EA-48AD-AE2D-801EF01A6539}" destId="{C2F4F6A9-702F-48BC-9791-4FF4AEDD0E91}" srcOrd="1" destOrd="0" presId="urn:microsoft.com/office/officeart/2018/2/layout/IconVerticalSolidList"/>
    <dgm:cxn modelId="{C95B9812-EF73-4C73-9D0E-FA24410EDFB9}" type="presParOf" srcId="{CE504634-57EA-48AD-AE2D-801EF01A6539}" destId="{C5E342E5-11BC-4DFB-9259-83DBDD8E9303}" srcOrd="2" destOrd="0" presId="urn:microsoft.com/office/officeart/2018/2/layout/IconVerticalSolidList"/>
    <dgm:cxn modelId="{3F4B4F3C-B65A-4103-A30E-9B593275E62A}" type="presParOf" srcId="{CE504634-57EA-48AD-AE2D-801EF01A6539}" destId="{C4308656-1460-4A69-80AC-D54C1D6673CC}" srcOrd="3" destOrd="0" presId="urn:microsoft.com/office/officeart/2018/2/layout/IconVerticalSolidList"/>
    <dgm:cxn modelId="{D4C88987-9898-4315-A71A-B4CD4905717D}" type="presParOf" srcId="{AAEB9B67-D3B2-4891-B9F3-53E1C5374930}" destId="{EAEE5E40-DF67-42D2-A392-6F0BDFC79EF1}" srcOrd="1" destOrd="0" presId="urn:microsoft.com/office/officeart/2018/2/layout/IconVerticalSolidList"/>
    <dgm:cxn modelId="{5B18812D-6B10-4116-8324-796D2E63AFAC}" type="presParOf" srcId="{AAEB9B67-D3B2-4891-B9F3-53E1C5374930}" destId="{04FE477F-E705-4951-8303-26EDFDB1EFF3}" srcOrd="2" destOrd="0" presId="urn:microsoft.com/office/officeart/2018/2/layout/IconVerticalSolidList"/>
    <dgm:cxn modelId="{0872946C-263A-4637-A18E-3AF5C5A4CA1A}" type="presParOf" srcId="{04FE477F-E705-4951-8303-26EDFDB1EFF3}" destId="{986D804A-58B0-4035-A718-9939C4D7A588}" srcOrd="0" destOrd="0" presId="urn:microsoft.com/office/officeart/2018/2/layout/IconVerticalSolidList"/>
    <dgm:cxn modelId="{F7695529-4AE8-49F8-B128-7DF82F027732}" type="presParOf" srcId="{04FE477F-E705-4951-8303-26EDFDB1EFF3}" destId="{C434394D-5509-481D-B60C-16BCDE66E143}" srcOrd="1" destOrd="0" presId="urn:microsoft.com/office/officeart/2018/2/layout/IconVerticalSolidList"/>
    <dgm:cxn modelId="{022DE34F-4449-40B6-89EC-330CEBD7654B}" type="presParOf" srcId="{04FE477F-E705-4951-8303-26EDFDB1EFF3}" destId="{348B08E6-E132-46B9-8320-E64FB1071ADA}" srcOrd="2" destOrd="0" presId="urn:microsoft.com/office/officeart/2018/2/layout/IconVerticalSolidList"/>
    <dgm:cxn modelId="{5C888B97-8AE8-4A6A-BF89-888E8E3D6019}" type="presParOf" srcId="{04FE477F-E705-4951-8303-26EDFDB1EFF3}" destId="{5DDEAAEE-1D95-4052-8C82-5E71AD96F894}" srcOrd="3" destOrd="0" presId="urn:microsoft.com/office/officeart/2018/2/layout/IconVerticalSolidList"/>
    <dgm:cxn modelId="{2CA9C54A-D538-4785-A1F6-B0BA2251D1CF}" type="presParOf" srcId="{AAEB9B67-D3B2-4891-B9F3-53E1C5374930}" destId="{46F26958-6CB2-43DB-8F93-1193144FA5FA}" srcOrd="3" destOrd="0" presId="urn:microsoft.com/office/officeart/2018/2/layout/IconVerticalSolidList"/>
    <dgm:cxn modelId="{2171655B-542B-4F78-9BB2-2B0A1CD3C778}" type="presParOf" srcId="{AAEB9B67-D3B2-4891-B9F3-53E1C5374930}" destId="{368888FB-F6E5-478B-BE40-F99268E0BC02}" srcOrd="4" destOrd="0" presId="urn:microsoft.com/office/officeart/2018/2/layout/IconVerticalSolidList"/>
    <dgm:cxn modelId="{0F179908-7A09-4635-BC4E-1B4E84608737}" type="presParOf" srcId="{368888FB-F6E5-478B-BE40-F99268E0BC02}" destId="{556F0833-BCD7-4DB7-86C2-A2684E7E3E56}" srcOrd="0" destOrd="0" presId="urn:microsoft.com/office/officeart/2018/2/layout/IconVerticalSolidList"/>
    <dgm:cxn modelId="{FDB29F65-0781-4D06-8046-F4748FBBF621}" type="presParOf" srcId="{368888FB-F6E5-478B-BE40-F99268E0BC02}" destId="{85B95180-D0D3-4071-8D82-20531294688D}" srcOrd="1" destOrd="0" presId="urn:microsoft.com/office/officeart/2018/2/layout/IconVerticalSolidList"/>
    <dgm:cxn modelId="{CC3E228A-A246-4F6D-BE84-47D65FB77986}" type="presParOf" srcId="{368888FB-F6E5-478B-BE40-F99268E0BC02}" destId="{9297A741-315B-4E5F-AF40-0817755EB4FC}" srcOrd="2" destOrd="0" presId="urn:microsoft.com/office/officeart/2018/2/layout/IconVerticalSolidList"/>
    <dgm:cxn modelId="{014B5D2B-C4DB-4AEB-A6EE-17ED4ABBA701}" type="presParOf" srcId="{368888FB-F6E5-478B-BE40-F99268E0BC02}" destId="{E7BC332A-EBF3-4113-A274-57B24A4D415E}" srcOrd="3" destOrd="0" presId="urn:microsoft.com/office/officeart/2018/2/layout/IconVerticalSolidList"/>
    <dgm:cxn modelId="{47491CDF-293C-4382-A435-5A1A420D4F53}" type="presParOf" srcId="{AAEB9B67-D3B2-4891-B9F3-53E1C5374930}" destId="{3FAC7AD6-E2D5-43BE-A8BA-3B45E1E44D63}" srcOrd="5" destOrd="0" presId="urn:microsoft.com/office/officeart/2018/2/layout/IconVerticalSolidList"/>
    <dgm:cxn modelId="{1DCFB4AA-5BF7-4A1E-ADB4-7996475B6BF3}" type="presParOf" srcId="{AAEB9B67-D3B2-4891-B9F3-53E1C5374930}" destId="{C04ECFDD-6021-4616-8902-C669A66672B0}" srcOrd="6" destOrd="0" presId="urn:microsoft.com/office/officeart/2018/2/layout/IconVerticalSolidList"/>
    <dgm:cxn modelId="{26EC3B84-EDF2-4468-B0E1-B8303EC7EE0E}" type="presParOf" srcId="{C04ECFDD-6021-4616-8902-C669A66672B0}" destId="{9AC1B55B-D5BD-4F84-8311-3ED7335038EA}" srcOrd="0" destOrd="0" presId="urn:microsoft.com/office/officeart/2018/2/layout/IconVerticalSolidList"/>
    <dgm:cxn modelId="{72C2B825-55E7-493F-A42E-C8629EA4B927}" type="presParOf" srcId="{C04ECFDD-6021-4616-8902-C669A66672B0}" destId="{9404ED07-41EC-4E28-AEEE-CCD60B61C8C3}" srcOrd="1" destOrd="0" presId="urn:microsoft.com/office/officeart/2018/2/layout/IconVerticalSolidList"/>
    <dgm:cxn modelId="{09CD11B3-477A-41B9-A373-DC828D626068}" type="presParOf" srcId="{C04ECFDD-6021-4616-8902-C669A66672B0}" destId="{8AB33C3A-17E0-4F79-B02E-43C71FA0F7BE}" srcOrd="2" destOrd="0" presId="urn:microsoft.com/office/officeart/2018/2/layout/IconVerticalSolidList"/>
    <dgm:cxn modelId="{F04E4771-95B0-41C5-89A0-56CB3DDCE43A}" type="presParOf" srcId="{C04ECFDD-6021-4616-8902-C669A66672B0}" destId="{79B4828B-E16A-469B-BEE6-99670ED3E8E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626C3A-57E7-4BE1-A105-F4B8741F3801}"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606487D7-EA3A-4C66-8F02-F083921EF93F}">
      <dgm:prSet/>
      <dgm:spPr/>
      <dgm:t>
        <a:bodyPr/>
        <a:lstStyle/>
        <a:p>
          <a:pPr>
            <a:lnSpc>
              <a:spcPct val="100000"/>
            </a:lnSpc>
          </a:pPr>
          <a:r>
            <a:rPr lang="da-DK" sz="1100" dirty="0"/>
            <a:t>At møde andre giver mulighed for at udveksle </a:t>
          </a:r>
          <a:r>
            <a:rPr lang="da-DK" sz="1100" dirty="0">
              <a:latin typeface="Calibri" panose="020F0502020204030204"/>
            </a:rPr>
            <a:t>erfaringer </a:t>
          </a:r>
          <a:r>
            <a:rPr lang="da-DK" sz="1100" dirty="0"/>
            <a:t>og </a:t>
          </a:r>
          <a:r>
            <a:rPr lang="da-DK" sz="1100" dirty="0">
              <a:latin typeface="Calibri" panose="020F0502020204030204"/>
            </a:rPr>
            <a:t>at </a:t>
          </a:r>
          <a:r>
            <a:rPr lang="da-DK" sz="1100" dirty="0"/>
            <a:t>lære af </a:t>
          </a:r>
          <a:r>
            <a:rPr lang="da-DK" sz="1100" dirty="0">
              <a:latin typeface="Calibri" panose="020F0502020204030204"/>
            </a:rPr>
            <a:t>hinanden –</a:t>
          </a:r>
          <a:r>
            <a:rPr lang="da-DK" sz="1100" dirty="0"/>
            <a:t> det kan give håb</a:t>
          </a:r>
          <a:r>
            <a:rPr lang="da-DK" dirty="0">
              <a:latin typeface="Calibri" panose="020F0502020204030204"/>
            </a:rPr>
            <a:t> </a:t>
          </a:r>
          <a:endParaRPr lang="en-US" dirty="0">
            <a:latin typeface="Calibri" panose="020F0502020204030204"/>
          </a:endParaRPr>
        </a:p>
      </dgm:t>
    </dgm:pt>
    <dgm:pt modelId="{BD572B99-6DDB-4CF6-AEB7-D4210DC368E4}" type="parTrans" cxnId="{5CDE0236-D5B9-41EF-9D83-542058B0B792}">
      <dgm:prSet/>
      <dgm:spPr/>
      <dgm:t>
        <a:bodyPr/>
        <a:lstStyle/>
        <a:p>
          <a:endParaRPr lang="en-US"/>
        </a:p>
      </dgm:t>
    </dgm:pt>
    <dgm:pt modelId="{A49F4FC9-2113-44F8-9F67-B1E97279FDC4}" type="sibTrans" cxnId="{5CDE0236-D5B9-41EF-9D83-542058B0B792}">
      <dgm:prSet/>
      <dgm:spPr/>
      <dgm:t>
        <a:bodyPr/>
        <a:lstStyle/>
        <a:p>
          <a:pPr>
            <a:lnSpc>
              <a:spcPct val="100000"/>
            </a:lnSpc>
          </a:pPr>
          <a:endParaRPr lang="en-US"/>
        </a:p>
      </dgm:t>
    </dgm:pt>
    <dgm:pt modelId="{3C8FCDC9-426A-4E9F-AA5E-D28391BBF257}">
      <dgm:prSet/>
      <dgm:spPr/>
      <dgm:t>
        <a:bodyPr/>
        <a:lstStyle/>
        <a:p>
          <a:pPr>
            <a:lnSpc>
              <a:spcPct val="100000"/>
            </a:lnSpc>
          </a:pPr>
          <a:r>
            <a:rPr lang="da-DK" sz="1100" dirty="0">
              <a:solidFill>
                <a:srgbClr val="444444"/>
              </a:solidFill>
            </a:rPr>
            <a:t>At </a:t>
          </a:r>
          <a:r>
            <a:rPr lang="da-DK" sz="1100" dirty="0">
              <a:solidFill>
                <a:srgbClr val="444444"/>
              </a:solidFill>
              <a:latin typeface="Calibri" panose="020F0502020204030204"/>
            </a:rPr>
            <a:t>opnå indsigt i udløsende, vedligeholdende og beskyttende faktorer og behandling</a:t>
          </a:r>
          <a:endParaRPr lang="en-US" sz="1100" dirty="0">
            <a:solidFill>
              <a:srgbClr val="444444"/>
            </a:solidFill>
            <a:latin typeface="Calibri" panose="020F0502020204030204"/>
          </a:endParaRPr>
        </a:p>
      </dgm:t>
    </dgm:pt>
    <dgm:pt modelId="{C9B8F84B-B3D7-4829-8D00-0040854FD0B8}" type="parTrans" cxnId="{CB6804D3-4C58-4D2B-B1D5-2C7DDAAC4FAB}">
      <dgm:prSet/>
      <dgm:spPr/>
      <dgm:t>
        <a:bodyPr/>
        <a:lstStyle/>
        <a:p>
          <a:endParaRPr lang="en-US"/>
        </a:p>
      </dgm:t>
    </dgm:pt>
    <dgm:pt modelId="{ADD73B7D-6337-4F5A-A559-5FE95E227537}" type="sibTrans" cxnId="{CB6804D3-4C58-4D2B-B1D5-2C7DDAAC4FAB}">
      <dgm:prSet/>
      <dgm:spPr/>
      <dgm:t>
        <a:bodyPr/>
        <a:lstStyle/>
        <a:p>
          <a:pPr>
            <a:lnSpc>
              <a:spcPct val="100000"/>
            </a:lnSpc>
          </a:pPr>
          <a:endParaRPr lang="en-US"/>
        </a:p>
      </dgm:t>
    </dgm:pt>
    <dgm:pt modelId="{A6AC88CA-C4C2-456A-802F-F111C4E7DDAB}">
      <dgm:prSet/>
      <dgm:spPr/>
      <dgm:t>
        <a:bodyPr/>
        <a:lstStyle/>
        <a:p>
          <a:pPr>
            <a:lnSpc>
              <a:spcPct val="100000"/>
            </a:lnSpc>
          </a:pPr>
          <a:r>
            <a:rPr lang="da-DK" dirty="0"/>
            <a:t>At  have fokus på det levede liv med bipolar lidelse </a:t>
          </a:r>
          <a:endParaRPr lang="en-US" dirty="0"/>
        </a:p>
      </dgm:t>
    </dgm:pt>
    <dgm:pt modelId="{D9606506-0C24-4390-910D-94424C9CAEE6}" type="parTrans" cxnId="{50F846C3-BABA-44BB-B530-03828632C1C5}">
      <dgm:prSet/>
      <dgm:spPr/>
      <dgm:t>
        <a:bodyPr/>
        <a:lstStyle/>
        <a:p>
          <a:endParaRPr lang="en-US"/>
        </a:p>
      </dgm:t>
    </dgm:pt>
    <dgm:pt modelId="{8F05A241-27B6-4AC1-8262-F253488F8D10}" type="sibTrans" cxnId="{50F846C3-BABA-44BB-B530-03828632C1C5}">
      <dgm:prSet/>
      <dgm:spPr/>
      <dgm:t>
        <a:bodyPr/>
        <a:lstStyle/>
        <a:p>
          <a:pPr>
            <a:lnSpc>
              <a:spcPct val="100000"/>
            </a:lnSpc>
          </a:pPr>
          <a:endParaRPr lang="en-US"/>
        </a:p>
      </dgm:t>
    </dgm:pt>
    <dgm:pt modelId="{8B9E9D7D-9F67-4E8F-9DD9-71C87D585C26}">
      <dgm:prSet/>
      <dgm:spPr/>
      <dgm:t>
        <a:bodyPr/>
        <a:lstStyle/>
        <a:p>
          <a:pPr>
            <a:lnSpc>
              <a:spcPct val="100000"/>
            </a:lnSpc>
          </a:pPr>
          <a:r>
            <a:rPr lang="da-DK" sz="1100" dirty="0"/>
            <a:t>At lære om </a:t>
          </a:r>
          <a:r>
            <a:rPr lang="da-DK" sz="1100" dirty="0">
              <a:latin typeface="Calibri" panose="020F0502020204030204"/>
            </a:rPr>
            <a:t>bipolar </a:t>
          </a:r>
          <a:r>
            <a:rPr lang="da-DK" sz="1100" dirty="0"/>
            <a:t>lidelse</a:t>
          </a:r>
          <a:r>
            <a:rPr lang="da-DK" sz="1100" dirty="0">
              <a:latin typeface="Calibri" panose="020F0502020204030204"/>
            </a:rPr>
            <a:t> og lidelsens symptomer. At blive bedre i stand til at genkende tidlige og personlige tegn på nye episoder</a:t>
          </a:r>
          <a:endParaRPr lang="en-US" dirty="0"/>
        </a:p>
      </dgm:t>
    </dgm:pt>
    <dgm:pt modelId="{07820B30-76B2-4548-BB74-518424DA53B3}" type="parTrans" cxnId="{741145D5-06C4-4F4C-A2CE-9BCF4F93D48A}">
      <dgm:prSet/>
      <dgm:spPr/>
      <dgm:t>
        <a:bodyPr/>
        <a:lstStyle/>
        <a:p>
          <a:endParaRPr lang="en-US"/>
        </a:p>
      </dgm:t>
    </dgm:pt>
    <dgm:pt modelId="{BBA6540A-7C7F-4575-AC25-F4E61FB03ACF}" type="sibTrans" cxnId="{741145D5-06C4-4F4C-A2CE-9BCF4F93D48A}">
      <dgm:prSet/>
      <dgm:spPr/>
      <dgm:t>
        <a:bodyPr/>
        <a:lstStyle/>
        <a:p>
          <a:endParaRPr lang="en-US"/>
        </a:p>
      </dgm:t>
    </dgm:pt>
    <dgm:pt modelId="{E0B7CF31-5163-4799-B646-F4E85B8F6AAE}" type="pres">
      <dgm:prSet presAssocID="{4E626C3A-57E7-4BE1-A105-F4B8741F3801}" presName="root" presStyleCnt="0">
        <dgm:presLayoutVars>
          <dgm:dir/>
          <dgm:resizeHandles val="exact"/>
        </dgm:presLayoutVars>
      </dgm:prSet>
      <dgm:spPr/>
    </dgm:pt>
    <dgm:pt modelId="{36974E4F-FCC4-4917-9982-D46AFAC809DC}" type="pres">
      <dgm:prSet presAssocID="{4E626C3A-57E7-4BE1-A105-F4B8741F3801}" presName="container" presStyleCnt="0">
        <dgm:presLayoutVars>
          <dgm:dir/>
          <dgm:resizeHandles val="exact"/>
        </dgm:presLayoutVars>
      </dgm:prSet>
      <dgm:spPr/>
    </dgm:pt>
    <dgm:pt modelId="{5F093988-54C9-4A29-9F20-5B810DC24AEB}" type="pres">
      <dgm:prSet presAssocID="{606487D7-EA3A-4C66-8F02-F083921EF93F}" presName="compNode" presStyleCnt="0"/>
      <dgm:spPr/>
    </dgm:pt>
    <dgm:pt modelId="{1B7C2CEB-21EE-4B72-8736-1745A464EC89}" type="pres">
      <dgm:prSet presAssocID="{606487D7-EA3A-4C66-8F02-F083921EF93F}" presName="iconBgRect" presStyleLbl="bgShp" presStyleIdx="0" presStyleCnt="4"/>
      <dgm:spPr/>
    </dgm:pt>
    <dgm:pt modelId="{E8905F1B-29E0-4FCC-8B46-B04BB8B3D154}" type="pres">
      <dgm:prSet presAssocID="{606487D7-EA3A-4C66-8F02-F083921EF93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lasseværelse"/>
        </a:ext>
      </dgm:extLst>
    </dgm:pt>
    <dgm:pt modelId="{CFD1891B-A32E-4501-BCEE-9FEEECADC40E}" type="pres">
      <dgm:prSet presAssocID="{606487D7-EA3A-4C66-8F02-F083921EF93F}" presName="spaceRect" presStyleCnt="0"/>
      <dgm:spPr/>
    </dgm:pt>
    <dgm:pt modelId="{9CC1AA53-BFDD-49D1-B7BF-5B41D998CB0D}" type="pres">
      <dgm:prSet presAssocID="{606487D7-EA3A-4C66-8F02-F083921EF93F}" presName="textRect" presStyleLbl="revTx" presStyleIdx="0" presStyleCnt="4">
        <dgm:presLayoutVars>
          <dgm:chMax val="1"/>
          <dgm:chPref val="1"/>
        </dgm:presLayoutVars>
      </dgm:prSet>
      <dgm:spPr/>
    </dgm:pt>
    <dgm:pt modelId="{6B295528-D6CE-473A-BD0E-2B32AB2809DF}" type="pres">
      <dgm:prSet presAssocID="{A49F4FC9-2113-44F8-9F67-B1E97279FDC4}" presName="sibTrans" presStyleLbl="sibTrans2D1" presStyleIdx="0" presStyleCnt="0"/>
      <dgm:spPr/>
    </dgm:pt>
    <dgm:pt modelId="{072B7012-D8B5-4752-B742-3BC1E8E26344}" type="pres">
      <dgm:prSet presAssocID="{3C8FCDC9-426A-4E9F-AA5E-D28391BBF257}" presName="compNode" presStyleCnt="0"/>
      <dgm:spPr/>
    </dgm:pt>
    <dgm:pt modelId="{11F79553-43A8-45D0-ACC4-F0ABCCBC86DD}" type="pres">
      <dgm:prSet presAssocID="{3C8FCDC9-426A-4E9F-AA5E-D28391BBF257}" presName="iconBgRect" presStyleLbl="bgShp" presStyleIdx="1" presStyleCnt="4"/>
      <dgm:spPr/>
    </dgm:pt>
    <dgm:pt modelId="{41F9DEBE-7A41-45CE-9ED0-CBD3DD1175E1}" type="pres">
      <dgm:prSet presAssocID="{3C8FCDC9-426A-4E9F-AA5E-D28391BBF25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362B9721-91DA-42BD-AE94-C34F4ABF1ED5}" type="pres">
      <dgm:prSet presAssocID="{3C8FCDC9-426A-4E9F-AA5E-D28391BBF257}" presName="spaceRect" presStyleCnt="0"/>
      <dgm:spPr/>
    </dgm:pt>
    <dgm:pt modelId="{489ACD6F-0721-4C83-84F3-991E2BDA8C9F}" type="pres">
      <dgm:prSet presAssocID="{3C8FCDC9-426A-4E9F-AA5E-D28391BBF257}" presName="textRect" presStyleLbl="revTx" presStyleIdx="1" presStyleCnt="4">
        <dgm:presLayoutVars>
          <dgm:chMax val="1"/>
          <dgm:chPref val="1"/>
        </dgm:presLayoutVars>
      </dgm:prSet>
      <dgm:spPr/>
    </dgm:pt>
    <dgm:pt modelId="{859A8520-747B-4F2F-A7C7-42274AE0CFC2}" type="pres">
      <dgm:prSet presAssocID="{ADD73B7D-6337-4F5A-A559-5FE95E227537}" presName="sibTrans" presStyleLbl="sibTrans2D1" presStyleIdx="0" presStyleCnt="0"/>
      <dgm:spPr/>
    </dgm:pt>
    <dgm:pt modelId="{185C9622-1314-49A3-8A2A-50BD67F81F1D}" type="pres">
      <dgm:prSet presAssocID="{A6AC88CA-C4C2-456A-802F-F111C4E7DDAB}" presName="compNode" presStyleCnt="0"/>
      <dgm:spPr/>
    </dgm:pt>
    <dgm:pt modelId="{C902A7FA-F33A-42D4-840B-0AC8138F4090}" type="pres">
      <dgm:prSet presAssocID="{A6AC88CA-C4C2-456A-802F-F111C4E7DDAB}" presName="iconBgRect" presStyleLbl="bgShp" presStyleIdx="2" presStyleCnt="4"/>
      <dgm:spPr/>
    </dgm:pt>
    <dgm:pt modelId="{58093D39-5EF4-40CC-BED8-8CC6398079D9}" type="pres">
      <dgm:prSet presAssocID="{A6AC88CA-C4C2-456A-802F-F111C4E7DDA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er in pot"/>
        </a:ext>
      </dgm:extLst>
    </dgm:pt>
    <dgm:pt modelId="{D950FDD3-7914-43DD-A726-65E8D1FF1B28}" type="pres">
      <dgm:prSet presAssocID="{A6AC88CA-C4C2-456A-802F-F111C4E7DDAB}" presName="spaceRect" presStyleCnt="0"/>
      <dgm:spPr/>
    </dgm:pt>
    <dgm:pt modelId="{22923866-34C2-4A7E-881B-87F971B841A8}" type="pres">
      <dgm:prSet presAssocID="{A6AC88CA-C4C2-456A-802F-F111C4E7DDAB}" presName="textRect" presStyleLbl="revTx" presStyleIdx="2" presStyleCnt="4">
        <dgm:presLayoutVars>
          <dgm:chMax val="1"/>
          <dgm:chPref val="1"/>
        </dgm:presLayoutVars>
      </dgm:prSet>
      <dgm:spPr/>
    </dgm:pt>
    <dgm:pt modelId="{FDC5EF36-25CA-498D-B649-083C5632C3EB}" type="pres">
      <dgm:prSet presAssocID="{8F05A241-27B6-4AC1-8262-F253488F8D10}" presName="sibTrans" presStyleLbl="sibTrans2D1" presStyleIdx="0" presStyleCnt="0"/>
      <dgm:spPr/>
    </dgm:pt>
    <dgm:pt modelId="{527C9E86-E9FF-441D-943D-ADC664EA67C8}" type="pres">
      <dgm:prSet presAssocID="{8B9E9D7D-9F67-4E8F-9DD9-71C87D585C26}" presName="compNode" presStyleCnt="0"/>
      <dgm:spPr/>
    </dgm:pt>
    <dgm:pt modelId="{5F2A9925-47CB-45D6-ADB5-675BCE1F5F74}" type="pres">
      <dgm:prSet presAssocID="{8B9E9D7D-9F67-4E8F-9DD9-71C87D585C26}" presName="iconBgRect" presStyleLbl="bgShp" presStyleIdx="3" presStyleCnt="4"/>
      <dgm:spPr/>
    </dgm:pt>
    <dgm:pt modelId="{4A7B7521-4B21-4860-9C17-EA3486289B9F}" type="pres">
      <dgm:prSet presAssocID="{8B9E9D7D-9F67-4E8F-9DD9-71C87D585C2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3EABC967-E040-4302-B0FA-45B8A9C26E1E}" type="pres">
      <dgm:prSet presAssocID="{8B9E9D7D-9F67-4E8F-9DD9-71C87D585C26}" presName="spaceRect" presStyleCnt="0"/>
      <dgm:spPr/>
    </dgm:pt>
    <dgm:pt modelId="{5DE8EECF-3FBB-4412-976F-4AD260B463AD}" type="pres">
      <dgm:prSet presAssocID="{8B9E9D7D-9F67-4E8F-9DD9-71C87D585C26}" presName="textRect" presStyleLbl="revTx" presStyleIdx="3" presStyleCnt="4">
        <dgm:presLayoutVars>
          <dgm:chMax val="1"/>
          <dgm:chPref val="1"/>
        </dgm:presLayoutVars>
      </dgm:prSet>
      <dgm:spPr/>
    </dgm:pt>
  </dgm:ptLst>
  <dgm:cxnLst>
    <dgm:cxn modelId="{9931410B-3B7E-4CB5-AF8E-45965F2D20D2}" type="presOf" srcId="{A49F4FC9-2113-44F8-9F67-B1E97279FDC4}" destId="{6B295528-D6CE-473A-BD0E-2B32AB2809DF}" srcOrd="0" destOrd="0" presId="urn:microsoft.com/office/officeart/2018/2/layout/IconCircleList"/>
    <dgm:cxn modelId="{DB86D40F-0045-4950-BC65-7A0052BEE7E7}" type="presOf" srcId="{ADD73B7D-6337-4F5A-A559-5FE95E227537}" destId="{859A8520-747B-4F2F-A7C7-42274AE0CFC2}" srcOrd="0" destOrd="0" presId="urn:microsoft.com/office/officeart/2018/2/layout/IconCircleList"/>
    <dgm:cxn modelId="{12D1D411-6C2F-4BCD-95D0-0633B89ED4A0}" type="presOf" srcId="{3C8FCDC9-426A-4E9F-AA5E-D28391BBF257}" destId="{489ACD6F-0721-4C83-84F3-991E2BDA8C9F}" srcOrd="0" destOrd="0" presId="urn:microsoft.com/office/officeart/2018/2/layout/IconCircleList"/>
    <dgm:cxn modelId="{7FF5E815-1311-4B44-AAD1-5996C34DF53F}" type="presOf" srcId="{4E626C3A-57E7-4BE1-A105-F4B8741F3801}" destId="{E0B7CF31-5163-4799-B646-F4E85B8F6AAE}" srcOrd="0" destOrd="0" presId="urn:microsoft.com/office/officeart/2018/2/layout/IconCircleList"/>
    <dgm:cxn modelId="{5CDE0236-D5B9-41EF-9D83-542058B0B792}" srcId="{4E626C3A-57E7-4BE1-A105-F4B8741F3801}" destId="{606487D7-EA3A-4C66-8F02-F083921EF93F}" srcOrd="0" destOrd="0" parTransId="{BD572B99-6DDB-4CF6-AEB7-D4210DC368E4}" sibTransId="{A49F4FC9-2113-44F8-9F67-B1E97279FDC4}"/>
    <dgm:cxn modelId="{CAAD853E-563D-45DC-B9FE-FE2CB994D69A}" type="presOf" srcId="{8B9E9D7D-9F67-4E8F-9DD9-71C87D585C26}" destId="{5DE8EECF-3FBB-4412-976F-4AD260B463AD}" srcOrd="0" destOrd="0" presId="urn:microsoft.com/office/officeart/2018/2/layout/IconCircleList"/>
    <dgm:cxn modelId="{0BCDAB48-EF0C-4606-840E-7CAF48FD0C57}" type="presOf" srcId="{8F05A241-27B6-4AC1-8262-F253488F8D10}" destId="{FDC5EF36-25CA-498D-B649-083C5632C3EB}" srcOrd="0" destOrd="0" presId="urn:microsoft.com/office/officeart/2018/2/layout/IconCircleList"/>
    <dgm:cxn modelId="{AB9C1489-17A3-42C1-A561-9CBC8A3BAF16}" type="presOf" srcId="{A6AC88CA-C4C2-456A-802F-F111C4E7DDAB}" destId="{22923866-34C2-4A7E-881B-87F971B841A8}" srcOrd="0" destOrd="0" presId="urn:microsoft.com/office/officeart/2018/2/layout/IconCircleList"/>
    <dgm:cxn modelId="{50F846C3-BABA-44BB-B530-03828632C1C5}" srcId="{4E626C3A-57E7-4BE1-A105-F4B8741F3801}" destId="{A6AC88CA-C4C2-456A-802F-F111C4E7DDAB}" srcOrd="2" destOrd="0" parTransId="{D9606506-0C24-4390-910D-94424C9CAEE6}" sibTransId="{8F05A241-27B6-4AC1-8262-F253488F8D10}"/>
    <dgm:cxn modelId="{C0F30FCE-9916-4072-9BD5-0E178B835544}" type="presOf" srcId="{606487D7-EA3A-4C66-8F02-F083921EF93F}" destId="{9CC1AA53-BFDD-49D1-B7BF-5B41D998CB0D}" srcOrd="0" destOrd="0" presId="urn:microsoft.com/office/officeart/2018/2/layout/IconCircleList"/>
    <dgm:cxn modelId="{CB6804D3-4C58-4D2B-B1D5-2C7DDAAC4FAB}" srcId="{4E626C3A-57E7-4BE1-A105-F4B8741F3801}" destId="{3C8FCDC9-426A-4E9F-AA5E-D28391BBF257}" srcOrd="1" destOrd="0" parTransId="{C9B8F84B-B3D7-4829-8D00-0040854FD0B8}" sibTransId="{ADD73B7D-6337-4F5A-A559-5FE95E227537}"/>
    <dgm:cxn modelId="{741145D5-06C4-4F4C-A2CE-9BCF4F93D48A}" srcId="{4E626C3A-57E7-4BE1-A105-F4B8741F3801}" destId="{8B9E9D7D-9F67-4E8F-9DD9-71C87D585C26}" srcOrd="3" destOrd="0" parTransId="{07820B30-76B2-4548-BB74-518424DA53B3}" sibTransId="{BBA6540A-7C7F-4575-AC25-F4E61FB03ACF}"/>
    <dgm:cxn modelId="{6F8A3A3F-49E9-4466-B827-56C01C3F7521}" type="presParOf" srcId="{E0B7CF31-5163-4799-B646-F4E85B8F6AAE}" destId="{36974E4F-FCC4-4917-9982-D46AFAC809DC}" srcOrd="0" destOrd="0" presId="urn:microsoft.com/office/officeart/2018/2/layout/IconCircleList"/>
    <dgm:cxn modelId="{8E01EDBF-ACAA-4512-BCC8-E836338EC445}" type="presParOf" srcId="{36974E4F-FCC4-4917-9982-D46AFAC809DC}" destId="{5F093988-54C9-4A29-9F20-5B810DC24AEB}" srcOrd="0" destOrd="0" presId="urn:microsoft.com/office/officeart/2018/2/layout/IconCircleList"/>
    <dgm:cxn modelId="{F45E9E00-8427-477D-B193-0A8922C0DFD3}" type="presParOf" srcId="{5F093988-54C9-4A29-9F20-5B810DC24AEB}" destId="{1B7C2CEB-21EE-4B72-8736-1745A464EC89}" srcOrd="0" destOrd="0" presId="urn:microsoft.com/office/officeart/2018/2/layout/IconCircleList"/>
    <dgm:cxn modelId="{9B743FDE-C4F4-418F-8062-A557E6C1FFED}" type="presParOf" srcId="{5F093988-54C9-4A29-9F20-5B810DC24AEB}" destId="{E8905F1B-29E0-4FCC-8B46-B04BB8B3D154}" srcOrd="1" destOrd="0" presId="urn:microsoft.com/office/officeart/2018/2/layout/IconCircleList"/>
    <dgm:cxn modelId="{0CB78924-3C54-48A6-BA5B-C509202281D6}" type="presParOf" srcId="{5F093988-54C9-4A29-9F20-5B810DC24AEB}" destId="{CFD1891B-A32E-4501-BCEE-9FEEECADC40E}" srcOrd="2" destOrd="0" presId="urn:microsoft.com/office/officeart/2018/2/layout/IconCircleList"/>
    <dgm:cxn modelId="{4482220C-F0F2-4DD4-B552-6288227E6E88}" type="presParOf" srcId="{5F093988-54C9-4A29-9F20-5B810DC24AEB}" destId="{9CC1AA53-BFDD-49D1-B7BF-5B41D998CB0D}" srcOrd="3" destOrd="0" presId="urn:microsoft.com/office/officeart/2018/2/layout/IconCircleList"/>
    <dgm:cxn modelId="{E13F15EE-2C05-4EEF-AD8C-415CF40A9557}" type="presParOf" srcId="{36974E4F-FCC4-4917-9982-D46AFAC809DC}" destId="{6B295528-D6CE-473A-BD0E-2B32AB2809DF}" srcOrd="1" destOrd="0" presId="urn:microsoft.com/office/officeart/2018/2/layout/IconCircleList"/>
    <dgm:cxn modelId="{AE8E903F-5204-4EBC-BF41-7C122ECB00D9}" type="presParOf" srcId="{36974E4F-FCC4-4917-9982-D46AFAC809DC}" destId="{072B7012-D8B5-4752-B742-3BC1E8E26344}" srcOrd="2" destOrd="0" presId="urn:microsoft.com/office/officeart/2018/2/layout/IconCircleList"/>
    <dgm:cxn modelId="{02F3027A-3F71-4131-953D-836169D0BE32}" type="presParOf" srcId="{072B7012-D8B5-4752-B742-3BC1E8E26344}" destId="{11F79553-43A8-45D0-ACC4-F0ABCCBC86DD}" srcOrd="0" destOrd="0" presId="urn:microsoft.com/office/officeart/2018/2/layout/IconCircleList"/>
    <dgm:cxn modelId="{D19BF5B9-0044-4E0A-B572-802F4A0A6E72}" type="presParOf" srcId="{072B7012-D8B5-4752-B742-3BC1E8E26344}" destId="{41F9DEBE-7A41-45CE-9ED0-CBD3DD1175E1}" srcOrd="1" destOrd="0" presId="urn:microsoft.com/office/officeart/2018/2/layout/IconCircleList"/>
    <dgm:cxn modelId="{2C107C7B-9186-4723-96E6-B257F07DD3CB}" type="presParOf" srcId="{072B7012-D8B5-4752-B742-3BC1E8E26344}" destId="{362B9721-91DA-42BD-AE94-C34F4ABF1ED5}" srcOrd="2" destOrd="0" presId="urn:microsoft.com/office/officeart/2018/2/layout/IconCircleList"/>
    <dgm:cxn modelId="{7EF941AD-42F1-46DA-8125-A8B77538D8A0}" type="presParOf" srcId="{072B7012-D8B5-4752-B742-3BC1E8E26344}" destId="{489ACD6F-0721-4C83-84F3-991E2BDA8C9F}" srcOrd="3" destOrd="0" presId="urn:microsoft.com/office/officeart/2018/2/layout/IconCircleList"/>
    <dgm:cxn modelId="{0423EC17-8473-489E-A909-FEC6790A83CA}" type="presParOf" srcId="{36974E4F-FCC4-4917-9982-D46AFAC809DC}" destId="{859A8520-747B-4F2F-A7C7-42274AE0CFC2}" srcOrd="3" destOrd="0" presId="urn:microsoft.com/office/officeart/2018/2/layout/IconCircleList"/>
    <dgm:cxn modelId="{CD528378-7483-4445-8B59-7EF6B2C88C68}" type="presParOf" srcId="{36974E4F-FCC4-4917-9982-D46AFAC809DC}" destId="{185C9622-1314-49A3-8A2A-50BD67F81F1D}" srcOrd="4" destOrd="0" presId="urn:microsoft.com/office/officeart/2018/2/layout/IconCircleList"/>
    <dgm:cxn modelId="{AF815E47-E979-4949-8B38-6E4D721ECA1F}" type="presParOf" srcId="{185C9622-1314-49A3-8A2A-50BD67F81F1D}" destId="{C902A7FA-F33A-42D4-840B-0AC8138F4090}" srcOrd="0" destOrd="0" presId="urn:microsoft.com/office/officeart/2018/2/layout/IconCircleList"/>
    <dgm:cxn modelId="{A399873E-F74C-4598-97E8-C42AE04836AB}" type="presParOf" srcId="{185C9622-1314-49A3-8A2A-50BD67F81F1D}" destId="{58093D39-5EF4-40CC-BED8-8CC6398079D9}" srcOrd="1" destOrd="0" presId="urn:microsoft.com/office/officeart/2018/2/layout/IconCircleList"/>
    <dgm:cxn modelId="{BC906A86-28CC-4124-B901-01EECA32D087}" type="presParOf" srcId="{185C9622-1314-49A3-8A2A-50BD67F81F1D}" destId="{D950FDD3-7914-43DD-A726-65E8D1FF1B28}" srcOrd="2" destOrd="0" presId="urn:microsoft.com/office/officeart/2018/2/layout/IconCircleList"/>
    <dgm:cxn modelId="{E79C768A-613E-4A32-B574-B561449EA4D4}" type="presParOf" srcId="{185C9622-1314-49A3-8A2A-50BD67F81F1D}" destId="{22923866-34C2-4A7E-881B-87F971B841A8}" srcOrd="3" destOrd="0" presId="urn:microsoft.com/office/officeart/2018/2/layout/IconCircleList"/>
    <dgm:cxn modelId="{FD7D0345-D18D-45BF-A66E-DFC4F67E8E7B}" type="presParOf" srcId="{36974E4F-FCC4-4917-9982-D46AFAC809DC}" destId="{FDC5EF36-25CA-498D-B649-083C5632C3EB}" srcOrd="5" destOrd="0" presId="urn:microsoft.com/office/officeart/2018/2/layout/IconCircleList"/>
    <dgm:cxn modelId="{ED99CFF6-3326-4114-9E50-78F8FA987563}" type="presParOf" srcId="{36974E4F-FCC4-4917-9982-D46AFAC809DC}" destId="{527C9E86-E9FF-441D-943D-ADC664EA67C8}" srcOrd="6" destOrd="0" presId="urn:microsoft.com/office/officeart/2018/2/layout/IconCircleList"/>
    <dgm:cxn modelId="{9DDB6591-305F-43FA-9220-7D95B87B8D74}" type="presParOf" srcId="{527C9E86-E9FF-441D-943D-ADC664EA67C8}" destId="{5F2A9925-47CB-45D6-ADB5-675BCE1F5F74}" srcOrd="0" destOrd="0" presId="urn:microsoft.com/office/officeart/2018/2/layout/IconCircleList"/>
    <dgm:cxn modelId="{7A65E201-48E6-44B2-A3A9-DC516D6FBC51}" type="presParOf" srcId="{527C9E86-E9FF-441D-943D-ADC664EA67C8}" destId="{4A7B7521-4B21-4860-9C17-EA3486289B9F}" srcOrd="1" destOrd="0" presId="urn:microsoft.com/office/officeart/2018/2/layout/IconCircleList"/>
    <dgm:cxn modelId="{EA6E0681-CA8B-4142-B0B1-EAE28DE0B6C6}" type="presParOf" srcId="{527C9E86-E9FF-441D-943D-ADC664EA67C8}" destId="{3EABC967-E040-4302-B0FA-45B8A9C26E1E}" srcOrd="2" destOrd="0" presId="urn:microsoft.com/office/officeart/2018/2/layout/IconCircleList"/>
    <dgm:cxn modelId="{E6EF6E79-EFF3-472C-8F62-0FF0FB3BCEC3}" type="presParOf" srcId="{527C9E86-E9FF-441D-943D-ADC664EA67C8}" destId="{5DE8EECF-3FBB-4412-976F-4AD260B463A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8746B-97F6-4C41-841B-C1A7366487D1}">
      <dsp:nvSpPr>
        <dsp:cNvPr id="0" name=""/>
        <dsp:cNvSpPr/>
      </dsp:nvSpPr>
      <dsp:spPr>
        <a:xfrm>
          <a:off x="0" y="1826"/>
          <a:ext cx="7857931" cy="9255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F4F6A9-702F-48BC-9791-4FF4AEDD0E91}">
      <dsp:nvSpPr>
        <dsp:cNvPr id="0" name=""/>
        <dsp:cNvSpPr/>
      </dsp:nvSpPr>
      <dsp:spPr>
        <a:xfrm>
          <a:off x="279976" y="210073"/>
          <a:ext cx="509048" cy="5090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308656-1460-4A69-80AC-D54C1D6673CC}">
      <dsp:nvSpPr>
        <dsp:cNvPr id="0" name=""/>
        <dsp:cNvSpPr/>
      </dsp:nvSpPr>
      <dsp:spPr>
        <a:xfrm>
          <a:off x="1069002" y="1826"/>
          <a:ext cx="6788928" cy="92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953" tIns="97953" rIns="97953" bIns="97953" numCol="1" spcCol="1270" anchor="ctr" anchorCtr="0">
          <a:noAutofit/>
        </a:bodyPr>
        <a:lstStyle/>
        <a:p>
          <a:pPr marL="0" lvl="0" indent="0" algn="l" defTabSz="977900">
            <a:lnSpc>
              <a:spcPct val="90000"/>
            </a:lnSpc>
            <a:spcBef>
              <a:spcPct val="0"/>
            </a:spcBef>
            <a:spcAft>
              <a:spcPct val="35000"/>
            </a:spcAft>
            <a:buNone/>
          </a:pPr>
          <a:r>
            <a:rPr lang="da-DK" sz="2200" kern="1200"/>
            <a:t>Check in og kort resume af den seneste session</a:t>
          </a:r>
          <a:endParaRPr lang="en-US" sz="2200" kern="1200"/>
        </a:p>
      </dsp:txBody>
      <dsp:txXfrm>
        <a:off x="1069002" y="1826"/>
        <a:ext cx="6788928" cy="925543"/>
      </dsp:txXfrm>
    </dsp:sp>
    <dsp:sp modelId="{986D804A-58B0-4035-A718-9939C4D7A588}">
      <dsp:nvSpPr>
        <dsp:cNvPr id="0" name=""/>
        <dsp:cNvSpPr/>
      </dsp:nvSpPr>
      <dsp:spPr>
        <a:xfrm>
          <a:off x="0" y="1158755"/>
          <a:ext cx="7857931" cy="9255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34394D-5509-481D-B60C-16BCDE66E143}">
      <dsp:nvSpPr>
        <dsp:cNvPr id="0" name=""/>
        <dsp:cNvSpPr/>
      </dsp:nvSpPr>
      <dsp:spPr>
        <a:xfrm>
          <a:off x="279976" y="1367002"/>
          <a:ext cx="509048" cy="5090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DEAAEE-1D95-4052-8C82-5E71AD96F894}">
      <dsp:nvSpPr>
        <dsp:cNvPr id="0" name=""/>
        <dsp:cNvSpPr/>
      </dsp:nvSpPr>
      <dsp:spPr>
        <a:xfrm>
          <a:off x="1069002" y="1158755"/>
          <a:ext cx="6788928" cy="92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953" tIns="97953" rIns="97953" bIns="97953" numCol="1" spcCol="1270" anchor="ctr" anchorCtr="0">
          <a:noAutofit/>
        </a:bodyPr>
        <a:lstStyle/>
        <a:p>
          <a:pPr marL="0" lvl="0" indent="0" algn="l" defTabSz="977900">
            <a:lnSpc>
              <a:spcPct val="90000"/>
            </a:lnSpc>
            <a:spcBef>
              <a:spcPct val="0"/>
            </a:spcBef>
            <a:spcAft>
              <a:spcPct val="35000"/>
            </a:spcAft>
            <a:buNone/>
          </a:pPr>
          <a:r>
            <a:rPr lang="da-DK" sz="2200" kern="1200"/>
            <a:t>Dagens tema </a:t>
          </a:r>
          <a:endParaRPr lang="en-US" sz="2200" kern="1200"/>
        </a:p>
      </dsp:txBody>
      <dsp:txXfrm>
        <a:off x="1069002" y="1158755"/>
        <a:ext cx="6788928" cy="925543"/>
      </dsp:txXfrm>
    </dsp:sp>
    <dsp:sp modelId="{556F0833-BCD7-4DB7-86C2-A2684E7E3E56}">
      <dsp:nvSpPr>
        <dsp:cNvPr id="0" name=""/>
        <dsp:cNvSpPr/>
      </dsp:nvSpPr>
      <dsp:spPr>
        <a:xfrm>
          <a:off x="0" y="2315684"/>
          <a:ext cx="7857931" cy="9255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B95180-D0D3-4071-8D82-20531294688D}">
      <dsp:nvSpPr>
        <dsp:cNvPr id="0" name=""/>
        <dsp:cNvSpPr/>
      </dsp:nvSpPr>
      <dsp:spPr>
        <a:xfrm>
          <a:off x="279976" y="2523932"/>
          <a:ext cx="509048" cy="5090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BC332A-EBF3-4113-A274-57B24A4D415E}">
      <dsp:nvSpPr>
        <dsp:cNvPr id="0" name=""/>
        <dsp:cNvSpPr/>
      </dsp:nvSpPr>
      <dsp:spPr>
        <a:xfrm>
          <a:off x="1069002" y="2315684"/>
          <a:ext cx="6788928" cy="92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953" tIns="97953" rIns="97953" bIns="97953" numCol="1" spcCol="1270" anchor="ctr" anchorCtr="0">
          <a:noAutofit/>
        </a:bodyPr>
        <a:lstStyle/>
        <a:p>
          <a:pPr marL="0" lvl="0" indent="0" algn="l" defTabSz="977900">
            <a:lnSpc>
              <a:spcPct val="90000"/>
            </a:lnSpc>
            <a:spcBef>
              <a:spcPct val="0"/>
            </a:spcBef>
            <a:spcAft>
              <a:spcPct val="35000"/>
            </a:spcAft>
            <a:buNone/>
          </a:pPr>
          <a:r>
            <a:rPr lang="da-DK" sz="2200" kern="1200"/>
            <a:t>Afrunding – og kort intro til temaet I næste session</a:t>
          </a:r>
          <a:endParaRPr lang="en-US" sz="2200" kern="1200"/>
        </a:p>
      </dsp:txBody>
      <dsp:txXfrm>
        <a:off x="1069002" y="2315684"/>
        <a:ext cx="6788928" cy="925543"/>
      </dsp:txXfrm>
    </dsp:sp>
    <dsp:sp modelId="{9AC1B55B-D5BD-4F84-8311-3ED7335038EA}">
      <dsp:nvSpPr>
        <dsp:cNvPr id="0" name=""/>
        <dsp:cNvSpPr/>
      </dsp:nvSpPr>
      <dsp:spPr>
        <a:xfrm>
          <a:off x="0" y="3472614"/>
          <a:ext cx="7857931" cy="9255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04ED07-41EC-4E28-AEEE-CCD60B61C8C3}">
      <dsp:nvSpPr>
        <dsp:cNvPr id="0" name=""/>
        <dsp:cNvSpPr/>
      </dsp:nvSpPr>
      <dsp:spPr>
        <a:xfrm>
          <a:off x="279976" y="3680861"/>
          <a:ext cx="509048" cy="5090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B4828B-E16A-469B-BEE6-99670ED3E8E4}">
      <dsp:nvSpPr>
        <dsp:cNvPr id="0" name=""/>
        <dsp:cNvSpPr/>
      </dsp:nvSpPr>
      <dsp:spPr>
        <a:xfrm>
          <a:off x="1069002" y="3472614"/>
          <a:ext cx="6788928" cy="92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953" tIns="97953" rIns="97953" bIns="97953" numCol="1" spcCol="1270" anchor="ctr" anchorCtr="0">
          <a:noAutofit/>
        </a:bodyPr>
        <a:lstStyle/>
        <a:p>
          <a:pPr marL="0" lvl="0" indent="0" algn="l" defTabSz="977900">
            <a:lnSpc>
              <a:spcPct val="90000"/>
            </a:lnSpc>
            <a:spcBef>
              <a:spcPct val="0"/>
            </a:spcBef>
            <a:spcAft>
              <a:spcPct val="35000"/>
            </a:spcAft>
            <a:buNone/>
          </a:pPr>
          <a:r>
            <a:rPr lang="da-DK" sz="2200" kern="1200"/>
            <a:t>Pause når det passer ind</a:t>
          </a:r>
          <a:endParaRPr lang="en-US" sz="2200" kern="1200"/>
        </a:p>
      </dsp:txBody>
      <dsp:txXfrm>
        <a:off x="1069002" y="3472614"/>
        <a:ext cx="6788928" cy="9255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C2CEB-21EE-4B72-8736-1745A464EC89}">
      <dsp:nvSpPr>
        <dsp:cNvPr id="0" name=""/>
        <dsp:cNvSpPr/>
      </dsp:nvSpPr>
      <dsp:spPr>
        <a:xfrm>
          <a:off x="212335" y="490078"/>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905F1B-29E0-4FCC-8B46-B04BB8B3D154}">
      <dsp:nvSpPr>
        <dsp:cNvPr id="0" name=""/>
        <dsp:cNvSpPr/>
      </dsp:nvSpPr>
      <dsp:spPr>
        <a:xfrm>
          <a:off x="492877" y="770620"/>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C1AA53-BFDD-49D1-B7BF-5B41D998CB0D}">
      <dsp:nvSpPr>
        <dsp:cNvPr id="0" name=""/>
        <dsp:cNvSpPr/>
      </dsp:nvSpPr>
      <dsp:spPr>
        <a:xfrm>
          <a:off x="1834517" y="490078"/>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da-DK" sz="1700" kern="1200" dirty="0"/>
            <a:t>At møde andre giver mulighed for at udveksle </a:t>
          </a:r>
          <a:r>
            <a:rPr lang="da-DK" sz="1700" kern="1200" dirty="0">
              <a:latin typeface="Calibri" panose="020F0502020204030204"/>
            </a:rPr>
            <a:t>erfaringer </a:t>
          </a:r>
          <a:r>
            <a:rPr lang="da-DK" sz="1700" kern="1200" dirty="0"/>
            <a:t>og </a:t>
          </a:r>
          <a:r>
            <a:rPr lang="da-DK" sz="1700" kern="1200" dirty="0">
              <a:latin typeface="Calibri" panose="020F0502020204030204"/>
            </a:rPr>
            <a:t>at </a:t>
          </a:r>
          <a:r>
            <a:rPr lang="da-DK" sz="1700" kern="1200" dirty="0"/>
            <a:t>lære af </a:t>
          </a:r>
          <a:r>
            <a:rPr lang="da-DK" sz="1700" kern="1200" dirty="0">
              <a:latin typeface="Calibri" panose="020F0502020204030204"/>
            </a:rPr>
            <a:t>hinanden –</a:t>
          </a:r>
          <a:r>
            <a:rPr lang="da-DK" sz="1700" kern="1200" dirty="0"/>
            <a:t> det kan give håb</a:t>
          </a:r>
          <a:r>
            <a:rPr lang="da-DK" sz="1700" kern="1200" dirty="0">
              <a:latin typeface="Calibri" panose="020F0502020204030204"/>
            </a:rPr>
            <a:t> </a:t>
          </a:r>
          <a:endParaRPr lang="en-US" sz="1700" kern="1200" dirty="0">
            <a:latin typeface="Calibri" panose="020F0502020204030204"/>
          </a:endParaRPr>
        </a:p>
      </dsp:txBody>
      <dsp:txXfrm>
        <a:off x="1834517" y="490078"/>
        <a:ext cx="3148942" cy="1335915"/>
      </dsp:txXfrm>
    </dsp:sp>
    <dsp:sp modelId="{11F79553-43A8-45D0-ACC4-F0ABCCBC86DD}">
      <dsp:nvSpPr>
        <dsp:cNvPr id="0" name=""/>
        <dsp:cNvSpPr/>
      </dsp:nvSpPr>
      <dsp:spPr>
        <a:xfrm>
          <a:off x="5532139" y="490078"/>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F9DEBE-7A41-45CE-9ED0-CBD3DD1175E1}">
      <dsp:nvSpPr>
        <dsp:cNvPr id="0" name=""/>
        <dsp:cNvSpPr/>
      </dsp:nvSpPr>
      <dsp:spPr>
        <a:xfrm>
          <a:off x="5812681" y="770620"/>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9ACD6F-0721-4C83-84F3-991E2BDA8C9F}">
      <dsp:nvSpPr>
        <dsp:cNvPr id="0" name=""/>
        <dsp:cNvSpPr/>
      </dsp:nvSpPr>
      <dsp:spPr>
        <a:xfrm>
          <a:off x="7154322" y="490078"/>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da-DK" sz="1700" kern="1200" dirty="0">
              <a:solidFill>
                <a:srgbClr val="444444"/>
              </a:solidFill>
            </a:rPr>
            <a:t>At </a:t>
          </a:r>
          <a:r>
            <a:rPr lang="da-DK" sz="1700" kern="1200" dirty="0">
              <a:solidFill>
                <a:srgbClr val="444444"/>
              </a:solidFill>
              <a:latin typeface="Calibri" panose="020F0502020204030204"/>
            </a:rPr>
            <a:t>opnå indsigt i udløsende, vedligeholdende og beskyttende faktorer og behandling</a:t>
          </a:r>
          <a:endParaRPr lang="en-US" sz="1700" kern="1200" dirty="0">
            <a:solidFill>
              <a:srgbClr val="444444"/>
            </a:solidFill>
            <a:latin typeface="Calibri" panose="020F0502020204030204"/>
          </a:endParaRPr>
        </a:p>
      </dsp:txBody>
      <dsp:txXfrm>
        <a:off x="7154322" y="490078"/>
        <a:ext cx="3148942" cy="1335915"/>
      </dsp:txXfrm>
    </dsp:sp>
    <dsp:sp modelId="{C902A7FA-F33A-42D4-840B-0AC8138F4090}">
      <dsp:nvSpPr>
        <dsp:cNvPr id="0" name=""/>
        <dsp:cNvSpPr/>
      </dsp:nvSpPr>
      <dsp:spPr>
        <a:xfrm>
          <a:off x="212335" y="25739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093D39-5EF4-40CC-BED8-8CC6398079D9}">
      <dsp:nvSpPr>
        <dsp:cNvPr id="0" name=""/>
        <dsp:cNvSpPr/>
      </dsp:nvSpPr>
      <dsp:spPr>
        <a:xfrm>
          <a:off x="492877" y="2854532"/>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923866-34C2-4A7E-881B-87F971B841A8}">
      <dsp:nvSpPr>
        <dsp:cNvPr id="0" name=""/>
        <dsp:cNvSpPr/>
      </dsp:nvSpPr>
      <dsp:spPr>
        <a:xfrm>
          <a:off x="1834517" y="25739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da-DK" sz="1700" kern="1200" dirty="0"/>
            <a:t>At  have fokus på det levede liv med bipolar lidelse </a:t>
          </a:r>
          <a:endParaRPr lang="en-US" sz="1700" kern="1200" dirty="0"/>
        </a:p>
      </dsp:txBody>
      <dsp:txXfrm>
        <a:off x="1834517" y="2573990"/>
        <a:ext cx="3148942" cy="1335915"/>
      </dsp:txXfrm>
    </dsp:sp>
    <dsp:sp modelId="{5F2A9925-47CB-45D6-ADB5-675BCE1F5F74}">
      <dsp:nvSpPr>
        <dsp:cNvPr id="0" name=""/>
        <dsp:cNvSpPr/>
      </dsp:nvSpPr>
      <dsp:spPr>
        <a:xfrm>
          <a:off x="5532139" y="25739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7B7521-4B21-4860-9C17-EA3486289B9F}">
      <dsp:nvSpPr>
        <dsp:cNvPr id="0" name=""/>
        <dsp:cNvSpPr/>
      </dsp:nvSpPr>
      <dsp:spPr>
        <a:xfrm>
          <a:off x="5812681" y="2854532"/>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E8EECF-3FBB-4412-976F-4AD260B463AD}">
      <dsp:nvSpPr>
        <dsp:cNvPr id="0" name=""/>
        <dsp:cNvSpPr/>
      </dsp:nvSpPr>
      <dsp:spPr>
        <a:xfrm>
          <a:off x="7154322" y="25739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da-DK" sz="1700" kern="1200" dirty="0"/>
            <a:t>At lære om </a:t>
          </a:r>
          <a:r>
            <a:rPr lang="da-DK" sz="1700" kern="1200" dirty="0">
              <a:latin typeface="Calibri" panose="020F0502020204030204"/>
            </a:rPr>
            <a:t>bipolar </a:t>
          </a:r>
          <a:r>
            <a:rPr lang="da-DK" sz="1700" kern="1200" dirty="0"/>
            <a:t>lidelse</a:t>
          </a:r>
          <a:r>
            <a:rPr lang="da-DK" sz="1700" kern="1200" dirty="0">
              <a:latin typeface="Calibri" panose="020F0502020204030204"/>
            </a:rPr>
            <a:t> og lidelsens symptomer. At blive bedre i stand til at genkende tidlige og personlige tegn på nye episoder</a:t>
          </a:r>
          <a:endParaRPr lang="en-US" sz="1700" kern="1200" dirty="0"/>
        </a:p>
      </dsp:txBody>
      <dsp:txXfrm>
        <a:off x="7154322" y="2573990"/>
        <a:ext cx="3148942" cy="133591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4F9C6E8-C997-4A03-8765-30FA44E66A0E}" type="datetimeFigureOut">
              <a:rPr lang="da-DK" smtClean="0"/>
              <a:t>20-11-2025</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2C58B56-B695-4381-BDD7-C7DFF851DD59}" type="slidenum">
              <a:rPr lang="da-DK" smtClean="0"/>
              <a:t>‹#›</a:t>
            </a:fld>
            <a:endParaRPr lang="da-DK"/>
          </a:p>
        </p:txBody>
      </p:sp>
    </p:spTree>
    <p:extLst>
      <p:ext uri="{BB962C8B-B14F-4D97-AF65-F5344CB8AC3E}">
        <p14:creationId xmlns:p14="http://schemas.microsoft.com/office/powerpoint/2010/main" val="3140269063"/>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A7E05-F9CF-1B4E-75A8-5A3D8DCECC6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7F454D47-0AF2-B744-1629-A4EAF64E77D5}"/>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1E98B0A-268E-F17A-EE94-151A7E7231DC}"/>
              </a:ext>
            </a:extLst>
          </p:cNvPr>
          <p:cNvSpPr>
            <a:spLocks noGrp="1"/>
          </p:cNvSpPr>
          <p:nvPr>
            <p:ph type="body" idx="1"/>
          </p:nvPr>
        </p:nvSpPr>
        <p:spPr/>
        <p:txBody>
          <a:bodyPr/>
          <a:lstStyle/>
          <a:p>
            <a:pPr marL="0" marR="0" lvl="0" indent="0" algn="l" defTabSz="914363" rtl="0" eaLnBrk="1" fontAlgn="auto" latinLnBrk="0" hangingPunct="1">
              <a:lnSpc>
                <a:spcPct val="100000"/>
              </a:lnSpc>
              <a:spcBef>
                <a:spcPts val="0"/>
              </a:spcBef>
              <a:spcAft>
                <a:spcPts val="0"/>
              </a:spcAft>
              <a:buClrTx/>
              <a:buSzTx/>
              <a:buFontTx/>
              <a:buNone/>
              <a:tabLst/>
              <a:defRPr/>
            </a:pPr>
            <a:endParaRPr lang="da-DK" sz="1200" kern="1200">
              <a:solidFill>
                <a:schemeClr val="tx1"/>
              </a:solidFill>
              <a:effectLst/>
              <a:latin typeface="+mn-lt"/>
              <a:ea typeface="+mn-ea"/>
              <a:cs typeface="+mn-cs"/>
            </a:endParaRPr>
          </a:p>
          <a:p>
            <a:r>
              <a:rPr lang="da-DK"/>
              <a:t>Gruppelederne byder velkommen – kort runde hvor hver deltager  nævner navn, </a:t>
            </a:r>
            <a:r>
              <a:rPr lang="da-DK" err="1"/>
              <a:t>evt</a:t>
            </a:r>
            <a:r>
              <a:rPr lang="da-DK"/>
              <a:t> alder . Og gruppeleder præsenterer sig med navn og funktion.  </a:t>
            </a:r>
            <a:r>
              <a:rPr lang="da-DK" err="1"/>
              <a:t>Evt</a:t>
            </a:r>
            <a:r>
              <a:rPr lang="da-DK"/>
              <a:t> afbud fra deltagere der er tilmeldt gruppen og som kommer næste gang nævnes så deltagerne ved hvis der er flere i gruppen fremadrettet. </a:t>
            </a:r>
          </a:p>
          <a:p>
            <a:endParaRPr lang="da-DK"/>
          </a:p>
          <a:p>
            <a:r>
              <a:rPr lang="da-DK" err="1"/>
              <a:t>Evt</a:t>
            </a:r>
            <a:r>
              <a:rPr lang="da-DK"/>
              <a:t> serveres kaffe, the , vand -  og  programmet for sessionen </a:t>
            </a:r>
            <a:r>
              <a:rPr lang="da-DK" err="1"/>
              <a:t>genemgåes</a:t>
            </a:r>
            <a:r>
              <a:rPr lang="da-DK"/>
              <a:t> kort. Der gives plads til spørgsmål</a:t>
            </a:r>
          </a:p>
        </p:txBody>
      </p:sp>
      <p:sp>
        <p:nvSpPr>
          <p:cNvPr id="4" name="Pladsholder til slidenummer 3">
            <a:extLst>
              <a:ext uri="{FF2B5EF4-FFF2-40B4-BE49-F238E27FC236}">
                <a16:creationId xmlns:a16="http://schemas.microsoft.com/office/drawing/2014/main" id="{3E2BFFD5-4FCA-969B-AD67-FDEF6E1BFB33}"/>
              </a:ext>
            </a:extLst>
          </p:cNvPr>
          <p:cNvSpPr>
            <a:spLocks noGrp="1"/>
          </p:cNvSpPr>
          <p:nvPr>
            <p:ph type="sldNum" sz="quarter" idx="10"/>
          </p:nvPr>
        </p:nvSpPr>
        <p:spPr/>
        <p:txBody>
          <a:bodyPr/>
          <a:lstStyle/>
          <a:p>
            <a:fld id="{141A7869-108D-408C-94CC-6AF2DC16C9CC}" type="slidenum">
              <a:rPr lang="da-DK" smtClean="0"/>
              <a:t>2</a:t>
            </a:fld>
            <a:endParaRPr lang="da-DK"/>
          </a:p>
        </p:txBody>
      </p:sp>
    </p:spTree>
    <p:extLst>
      <p:ext uri="{BB962C8B-B14F-4D97-AF65-F5344CB8AC3E}">
        <p14:creationId xmlns:p14="http://schemas.microsoft.com/office/powerpoint/2010/main" val="1667793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&lt;</a:t>
            </a:r>
          </a:p>
        </p:txBody>
      </p:sp>
      <p:sp>
        <p:nvSpPr>
          <p:cNvPr id="4" name="Pladsholder til slidenummer 3"/>
          <p:cNvSpPr>
            <a:spLocks noGrp="1"/>
          </p:cNvSpPr>
          <p:nvPr>
            <p:ph type="sldNum" sz="quarter" idx="5"/>
          </p:nvPr>
        </p:nvSpPr>
        <p:spPr/>
        <p:txBody>
          <a:bodyPr/>
          <a:lstStyle/>
          <a:p>
            <a:fld id="{82C58B56-B695-4381-BDD7-C7DFF851DD59}" type="slidenum">
              <a:rPr lang="da-DK" smtClean="0"/>
              <a:t>16</a:t>
            </a:fld>
            <a:endParaRPr lang="da-DK"/>
          </a:p>
        </p:txBody>
      </p:sp>
    </p:spTree>
    <p:extLst>
      <p:ext uri="{BB962C8B-B14F-4D97-AF65-F5344CB8AC3E}">
        <p14:creationId xmlns:p14="http://schemas.microsoft.com/office/powerpoint/2010/main" val="4227075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HJEMMEARBEJDE  I FORM AF STEMNINGSREGISTRERING ER EN MULIGHED - </a:t>
            </a:r>
          </a:p>
        </p:txBody>
      </p:sp>
      <p:sp>
        <p:nvSpPr>
          <p:cNvPr id="4" name="Pladsholder til slidenummer 3"/>
          <p:cNvSpPr>
            <a:spLocks noGrp="1"/>
          </p:cNvSpPr>
          <p:nvPr>
            <p:ph type="sldNum" sz="quarter" idx="10"/>
          </p:nvPr>
        </p:nvSpPr>
        <p:spPr/>
        <p:txBody>
          <a:bodyPr/>
          <a:lstStyle/>
          <a:p>
            <a:fld id="{141A7869-108D-408C-94CC-6AF2DC16C9CC}" type="slidenum">
              <a:rPr lang="da-DK" smtClean="0"/>
              <a:t>17</a:t>
            </a:fld>
            <a:endParaRPr lang="da-DK"/>
          </a:p>
        </p:txBody>
      </p:sp>
    </p:spTree>
    <p:extLst>
      <p:ext uri="{BB962C8B-B14F-4D97-AF65-F5344CB8AC3E}">
        <p14:creationId xmlns:p14="http://schemas.microsoft.com/office/powerpoint/2010/main" val="58210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3A93E-16C5-EA0E-271B-E20A13D4A094}"/>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DA239A3-0D2B-A7C7-A528-6E22B1461F1F}"/>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06A4A84-DBCD-CEC4-43BF-2DDAD0341F9A}"/>
              </a:ext>
            </a:extLst>
          </p:cNvPr>
          <p:cNvSpPr>
            <a:spLocks noGrp="1"/>
          </p:cNvSpPr>
          <p:nvPr>
            <p:ph type="body" idx="1"/>
          </p:nvPr>
        </p:nvSpPr>
        <p:spPr/>
        <p:txBody>
          <a:bodyPr/>
          <a:lstStyle/>
          <a:p>
            <a:r>
              <a:rPr lang="da-DK"/>
              <a:t>Dette stemningsregistreringsskema findes også i Excel-format og som pdf.</a:t>
            </a:r>
          </a:p>
        </p:txBody>
      </p:sp>
      <p:sp>
        <p:nvSpPr>
          <p:cNvPr id="4" name="Pladsholder til slidenummer 3">
            <a:extLst>
              <a:ext uri="{FF2B5EF4-FFF2-40B4-BE49-F238E27FC236}">
                <a16:creationId xmlns:a16="http://schemas.microsoft.com/office/drawing/2014/main" id="{8D5191F9-DD11-F4CA-0782-070C74AD8504}"/>
              </a:ext>
            </a:extLst>
          </p:cNvPr>
          <p:cNvSpPr>
            <a:spLocks noGrp="1"/>
          </p:cNvSpPr>
          <p:nvPr>
            <p:ph type="sldNum" sz="quarter" idx="10"/>
          </p:nvPr>
        </p:nvSpPr>
        <p:spPr/>
        <p:txBody>
          <a:bodyPr/>
          <a:lstStyle/>
          <a:p>
            <a:fld id="{141A7869-108D-408C-94CC-6AF2DC16C9CC}" type="slidenum">
              <a:rPr lang="da-DK" smtClean="0"/>
              <a:t>18</a:t>
            </a:fld>
            <a:endParaRPr lang="da-DK"/>
          </a:p>
        </p:txBody>
      </p:sp>
    </p:spTree>
    <p:extLst>
      <p:ext uri="{BB962C8B-B14F-4D97-AF65-F5344CB8AC3E}">
        <p14:creationId xmlns:p14="http://schemas.microsoft.com/office/powerpoint/2010/main" val="456249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eaLnBrk="1" fontAlgn="auto" latinLnBrk="0" hangingPunct="1"/>
            <a:r>
              <a:rPr lang="da-DK"/>
              <a:t>Der fortælles kort om rammerne for forløbet. </a:t>
            </a:r>
            <a:r>
              <a:rPr lang="da-DK" sz="1200" b="0" i="0" u="none" strike="noStrike" kern="1200">
                <a:solidFill>
                  <a:schemeClr val="tx1"/>
                </a:solidFill>
                <a:effectLst/>
                <a:latin typeface="+mn-lt"/>
                <a:ea typeface="+mn-ea"/>
                <a:cs typeface="+mn-cs"/>
              </a:rPr>
              <a:t>Gruppelederne har ansvaret for at lede gruppen og holde rammer og struktur, herunder give plads til spørgsmål og erfaringsudveksling samt have øje for den enkeltes velbefindende</a:t>
            </a:r>
          </a:p>
          <a:p>
            <a:pPr rtl="0" eaLnBrk="1" fontAlgn="auto" latinLnBrk="0" hangingPunct="1"/>
            <a:r>
              <a:rPr lang="da-DK" sz="1200" b="0" i="0" u="none" strike="noStrike" kern="1200">
                <a:solidFill>
                  <a:schemeClr val="tx1"/>
                </a:solidFill>
                <a:effectLst/>
                <a:latin typeface="+mn-lt"/>
                <a:ea typeface="+mn-ea"/>
                <a:cs typeface="+mn-cs"/>
              </a:rPr>
              <a:t>Vigtigt at komme stabilt i det omfang det er muligt.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sz="1200"/>
              <a:t>Man får mest ud  ud af forløbet, hvis man deltager aktivt og med respekt for egne og andres grænser. </a:t>
            </a:r>
          </a:p>
          <a:p>
            <a:pPr rtl="0" eaLnBrk="1" fontAlgn="auto" latinLnBrk="0" hangingPunct="1"/>
            <a:endParaRPr lang="da-DK" sz="1200" b="0" i="0" u="none" strike="noStrike" kern="1200">
              <a:solidFill>
                <a:schemeClr val="tx1"/>
              </a:solidFill>
              <a:effectLst/>
              <a:latin typeface="+mn-lt"/>
              <a:ea typeface="+mn-ea"/>
              <a:cs typeface="+mn-cs"/>
            </a:endParaRPr>
          </a:p>
          <a:p>
            <a:pPr rtl="0" eaLnBrk="1" fontAlgn="auto" latinLnBrk="0" hangingPunct="1"/>
            <a:r>
              <a:rPr lang="da-DK" sz="1200" b="0" i="0" u="none" strike="noStrike" kern="1200">
                <a:solidFill>
                  <a:schemeClr val="tx1"/>
                </a:solidFill>
                <a:effectLst/>
                <a:latin typeface="+mn-lt"/>
                <a:ea typeface="+mn-ea"/>
                <a:cs typeface="+mn-cs"/>
              </a:rPr>
              <a:t>Hvis en gruppedeltager får tegn til ny sygdomsfase eller af anden grund kan have svært ved at deltage i gruppen, vil gruppelederne orientere personens behandler</a:t>
            </a:r>
          </a:p>
          <a:p>
            <a:pPr rtl="0" eaLnBrk="1" fontAlgn="auto" latinLnBrk="0" hangingPunct="1"/>
            <a:r>
              <a:rPr lang="da-DK" sz="1200" b="0" i="0" u="none" strike="noStrike" kern="1200">
                <a:solidFill>
                  <a:schemeClr val="tx1"/>
                </a:solidFill>
                <a:effectLst/>
                <a:latin typeface="+mn-lt"/>
                <a:ea typeface="+mn-ea"/>
                <a:cs typeface="+mn-cs"/>
              </a:rPr>
              <a:t>Hvis symptomerne er udtalte, kan gruppeleder og/eller individuel behandler anbefale, at deltageren holder pause fra gruppen eller får et senere gruppetilbud, når gruppedeltageren igen er blevet  tilstrækkelig stabil til at kunne deltage</a:t>
            </a:r>
          </a:p>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3</a:t>
            </a:fld>
            <a:endParaRPr lang="da-DK"/>
          </a:p>
        </p:txBody>
      </p:sp>
    </p:spTree>
    <p:extLst>
      <p:ext uri="{BB962C8B-B14F-4D97-AF65-F5344CB8AC3E}">
        <p14:creationId xmlns:p14="http://schemas.microsoft.com/office/powerpoint/2010/main" val="140902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a:t>At bidrage til at forebygge faser, bedre forløbet  og opnå bedre livskvalitet </a:t>
            </a:r>
          </a:p>
          <a:p>
            <a:endParaRPr lang="da-DK"/>
          </a:p>
        </p:txBody>
      </p:sp>
      <p:sp>
        <p:nvSpPr>
          <p:cNvPr id="4" name="Pladsholder til slidenummer 3"/>
          <p:cNvSpPr>
            <a:spLocks noGrp="1"/>
          </p:cNvSpPr>
          <p:nvPr>
            <p:ph type="sldNum" sz="quarter" idx="10"/>
          </p:nvPr>
        </p:nvSpPr>
        <p:spPr/>
        <p:txBody>
          <a:bodyPr/>
          <a:lstStyle/>
          <a:p>
            <a:fld id="{141A7869-108D-408C-94CC-6AF2DC16C9CC}" type="slidenum">
              <a:rPr lang="da-DK" smtClean="0"/>
              <a:t>5</a:t>
            </a:fld>
            <a:endParaRPr lang="da-DK"/>
          </a:p>
        </p:txBody>
      </p:sp>
    </p:spTree>
    <p:extLst>
      <p:ext uri="{BB962C8B-B14F-4D97-AF65-F5344CB8AC3E}">
        <p14:creationId xmlns:p14="http://schemas.microsoft.com/office/powerpoint/2010/main" val="1563065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6</a:t>
            </a:fld>
            <a:endParaRPr lang="da-DK"/>
          </a:p>
        </p:txBody>
      </p:sp>
    </p:spTree>
    <p:extLst>
      <p:ext uri="{BB962C8B-B14F-4D97-AF65-F5344CB8AC3E}">
        <p14:creationId xmlns:p14="http://schemas.microsoft.com/office/powerpoint/2010/main" val="4072850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5BC8D-55A4-C7CA-EEA7-AB3E72C3E0B8}"/>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A729DB88-92EC-BF1D-94C0-B08F1FC9CF4E}"/>
              </a:ext>
            </a:extLst>
          </p:cNvPr>
          <p:cNvSpPr>
            <a:spLocks noGrp="1" noRot="1" noChangeAspect="1"/>
          </p:cNvSpPr>
          <p:nvPr>
            <p:ph type="sldImg"/>
          </p:nvPr>
        </p:nvSpPr>
        <p:spPr>
          <a:xfrm>
            <a:off x="685800" y="1143000"/>
            <a:ext cx="5486400" cy="3086100"/>
          </a:xfrm>
        </p:spPr>
      </p:sp>
      <p:sp>
        <p:nvSpPr>
          <p:cNvPr id="3" name="Pladsholder til noter 2">
            <a:extLst>
              <a:ext uri="{FF2B5EF4-FFF2-40B4-BE49-F238E27FC236}">
                <a16:creationId xmlns:a16="http://schemas.microsoft.com/office/drawing/2014/main" id="{1E678D1C-C956-4653-0F71-962714F84EC9}"/>
              </a:ext>
            </a:extLst>
          </p:cNvPr>
          <p:cNvSpPr>
            <a:spLocks noGrp="1"/>
          </p:cNvSpPr>
          <p:nvPr>
            <p:ph type="body" idx="1"/>
          </p:nvPr>
        </p:nvSpPr>
        <p:spPr/>
        <p:txBody>
          <a:bodyPr/>
          <a:lstStyle/>
          <a:p>
            <a:r>
              <a:rPr lang="da-DK"/>
              <a:t>KAN FOREGÅ I PLENUM – ELLER TO OG TO – MED OPSAMLING I PLENUM</a:t>
            </a:r>
          </a:p>
        </p:txBody>
      </p:sp>
      <p:sp>
        <p:nvSpPr>
          <p:cNvPr id="4" name="Pladsholder til slidenummer 3">
            <a:extLst>
              <a:ext uri="{FF2B5EF4-FFF2-40B4-BE49-F238E27FC236}">
                <a16:creationId xmlns:a16="http://schemas.microsoft.com/office/drawing/2014/main" id="{2F439229-35AD-37D8-0DD3-AA0DFF885878}"/>
              </a:ext>
            </a:extLst>
          </p:cNvPr>
          <p:cNvSpPr>
            <a:spLocks noGrp="1"/>
          </p:cNvSpPr>
          <p:nvPr>
            <p:ph type="sldNum" sz="quarter" idx="10"/>
          </p:nvPr>
        </p:nvSpPr>
        <p:spPr/>
        <p:txBody>
          <a:bodyPr/>
          <a:lstStyle/>
          <a:p>
            <a:fld id="{141A7869-108D-408C-94CC-6AF2DC16C9CC}" type="slidenum">
              <a:rPr lang="da-DK" smtClean="0"/>
              <a:t>7</a:t>
            </a:fld>
            <a:endParaRPr lang="da-DK"/>
          </a:p>
        </p:txBody>
      </p:sp>
    </p:spTree>
    <p:extLst>
      <p:ext uri="{BB962C8B-B14F-4D97-AF65-F5344CB8AC3E}">
        <p14:creationId xmlns:p14="http://schemas.microsoft.com/office/powerpoint/2010/main" val="379322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8</a:t>
            </a:fld>
            <a:endParaRPr lang="da-DK"/>
          </a:p>
        </p:txBody>
      </p:sp>
    </p:spTree>
    <p:extLst>
      <p:ext uri="{BB962C8B-B14F-4D97-AF65-F5344CB8AC3E}">
        <p14:creationId xmlns:p14="http://schemas.microsoft.com/office/powerpoint/2010/main" val="39132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ltLang="da-DK" sz="1200">
                <a:ea typeface="ＭＳ Ｐゴシック" panose="020B0600070205080204" pitchFamily="34" charset="-128"/>
              </a:rPr>
              <a:t>Ved </a:t>
            </a:r>
            <a:r>
              <a:rPr lang="da-DK" altLang="da-DK" sz="1200" b="1">
                <a:ea typeface="ＭＳ Ｐゴシック" panose="020B0600070205080204" pitchFamily="34" charset="-128"/>
              </a:rPr>
              <a:t>stemningslejet</a:t>
            </a:r>
            <a:r>
              <a:rPr lang="da-DK" altLang="da-DK" sz="1200">
                <a:ea typeface="ＭＳ Ｐゴシック" panose="020B0600070205080204" pitchFamily="34" charset="-128"/>
              </a:rPr>
              <a:t>  forstås den universelle, gennemtrængende og vedvarende grundstemning, det humørmæssige niveau, som de øjeblikkelige følelser svinger omkring og hele tiden vender tilbage til. Er afgørende for hvordan du betragter dig selv og dine omgivelser</a:t>
            </a:r>
          </a:p>
          <a:p>
            <a:r>
              <a:rPr lang="da-DK" altLang="da-DK" sz="1200">
                <a:ea typeface="ＭＳ Ｐゴシック" panose="020B0600070205080204" pitchFamily="34" charset="-128"/>
              </a:rPr>
              <a:t>Stemningslejet kan være positivt  eller negativ og kan variere i intensitet og varighed.  Lettere udsving i stemningslejet er helt almindeligt.</a:t>
            </a:r>
          </a:p>
          <a:p>
            <a:r>
              <a:rPr lang="da-DK" sz="1200">
                <a:ea typeface="ＭＳ Ｐゴシック" panose="020B0600070205080204" pitchFamily="34" charset="-128"/>
              </a:rPr>
              <a:t>Når </a:t>
            </a:r>
            <a:r>
              <a:rPr lang="da-DK" sz="1200"/>
              <a:t>stemningslejet er nedsat, ser du alting i grå/sorte farver. Der er ikke rigtig noget, som kan live dig op. Du kan ikke føle glæde, du føler dig utilstrækkelig og </a:t>
            </a:r>
            <a:r>
              <a:rPr lang="da-DK" sz="1200">
                <a:solidFill>
                  <a:schemeClr val="tx1"/>
                </a:solidFill>
              </a:rPr>
              <a:t>uduelig. Forskellig fra </a:t>
            </a:r>
            <a:r>
              <a:rPr lang="da-DK" sz="1200"/>
              <a:t>sorg og tristhed.</a:t>
            </a:r>
          </a:p>
          <a:p>
            <a:r>
              <a:rPr lang="da-DK" sz="1200"/>
              <a:t>Hvis stemningslejet er løftet, ser du alt i glade farver. Der er intet, som kan bekymre dig. Du føler dig bedre end andre, kan gøre alt</a:t>
            </a:r>
            <a:r>
              <a:rPr lang="da-DK" sz="1200">
                <a:solidFill>
                  <a:schemeClr val="tx1"/>
                </a:solidFill>
              </a:rPr>
              <a:t>, hvad du vil. Øget irritabilitet kan også forekomme. </a:t>
            </a:r>
            <a:endParaRPr lang="da-DK" altLang="da-DK" sz="1200">
              <a:solidFill>
                <a:schemeClr val="tx1"/>
              </a:solidFill>
              <a:ea typeface="ＭＳ Ｐゴシック" panose="020B0600070205080204" pitchFamily="34" charset="-128"/>
            </a:endParaRPr>
          </a:p>
          <a:p>
            <a:r>
              <a:rPr lang="da-DK" altLang="da-DK" sz="1200" b="1">
                <a:solidFill>
                  <a:schemeClr val="tx1"/>
                </a:solidFill>
                <a:ea typeface="ＭＳ Ｐゴシック" panose="020B0600070205080204" pitchFamily="34" charset="-128"/>
              </a:rPr>
              <a:t>Følelser: </a:t>
            </a:r>
            <a:r>
              <a:rPr lang="da-DK" altLang="da-DK" sz="1200">
                <a:solidFill>
                  <a:schemeClr val="tx1"/>
                </a:solidFill>
                <a:ea typeface="ＭＳ Ｐゴシック" panose="020B0600070205080204" pitchFamily="34" charset="-128"/>
              </a:rPr>
              <a:t>forbigående akutte svar på konkrete  indre eller ydre triggere. Følelser er en subjektiv oplevelse, giver anledning til ændret adfærd og medfører fysiologiske reaktioner.   </a:t>
            </a:r>
            <a:r>
              <a:rPr lang="da-DK" altLang="da-DK" sz="1200">
                <a:ea typeface="ＭＳ Ｐゴシック" panose="020B0600070205080204" pitchFamily="34" charset="-128"/>
              </a:rPr>
              <a:t>Basale følelser er  fx vrede, angst, tristhed, glæde, afsky. </a:t>
            </a:r>
          </a:p>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9</a:t>
            </a:fld>
            <a:endParaRPr lang="da-DK"/>
          </a:p>
        </p:txBody>
      </p:sp>
    </p:spTree>
    <p:extLst>
      <p:ext uri="{BB962C8B-B14F-4D97-AF65-F5344CB8AC3E}">
        <p14:creationId xmlns:p14="http://schemas.microsoft.com/office/powerpoint/2010/main" val="1406468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Kan foregå i plenum -  det er eksempler på faciliterende spørgsmål – som kan anvendes som udgangspunkt for erfaringsudveksling.</a:t>
            </a:r>
          </a:p>
        </p:txBody>
      </p:sp>
      <p:sp>
        <p:nvSpPr>
          <p:cNvPr id="4" name="Pladsholder til slidenummer 3"/>
          <p:cNvSpPr>
            <a:spLocks noGrp="1"/>
          </p:cNvSpPr>
          <p:nvPr>
            <p:ph type="sldNum" sz="quarter" idx="5"/>
          </p:nvPr>
        </p:nvSpPr>
        <p:spPr/>
        <p:txBody>
          <a:bodyPr/>
          <a:lstStyle/>
          <a:p>
            <a:fld id="{82C58B56-B695-4381-BDD7-C7DFF851DD59}" type="slidenum">
              <a:rPr lang="da-DK" smtClean="0"/>
              <a:t>13</a:t>
            </a:fld>
            <a:endParaRPr lang="da-DK"/>
          </a:p>
        </p:txBody>
      </p:sp>
    </p:spTree>
    <p:extLst>
      <p:ext uri="{BB962C8B-B14F-4D97-AF65-F5344CB8AC3E}">
        <p14:creationId xmlns:p14="http://schemas.microsoft.com/office/powerpoint/2010/main" val="3840800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De ekstra bilag og slides er en mulighed, hvis der er ekstra tid, eller hvis man ønsker at variere sessionen</a:t>
            </a:r>
            <a:r>
              <a:rPr lang="da-DK" baseline="0"/>
              <a:t> og bytte nogle slides ud med andre. Hjemmearbejde er en mulighed.  Findes også i arbejdshæftet . </a:t>
            </a:r>
          </a:p>
          <a:p>
            <a:r>
              <a:rPr lang="da-DK" baseline="0"/>
              <a:t>De kan eventuelt udleveres som ekstra materiale til deltagerne. </a:t>
            </a:r>
            <a:endParaRPr lang="da-DK"/>
          </a:p>
        </p:txBody>
      </p:sp>
      <p:sp>
        <p:nvSpPr>
          <p:cNvPr id="4" name="Pladsholder til slidenummer 3"/>
          <p:cNvSpPr>
            <a:spLocks noGrp="1"/>
          </p:cNvSpPr>
          <p:nvPr>
            <p:ph type="sldNum" sz="quarter" idx="10"/>
          </p:nvPr>
        </p:nvSpPr>
        <p:spPr/>
        <p:txBody>
          <a:bodyPr/>
          <a:lstStyle/>
          <a:p>
            <a:fld id="{141A7869-108D-408C-94CC-6AF2DC16C9CC}" type="slidenum">
              <a:rPr lang="da-DK" smtClean="0"/>
              <a:t>15</a:t>
            </a:fld>
            <a:endParaRPr lang="da-DK"/>
          </a:p>
        </p:txBody>
      </p:sp>
    </p:spTree>
    <p:extLst>
      <p:ext uri="{BB962C8B-B14F-4D97-AF65-F5344CB8AC3E}">
        <p14:creationId xmlns:p14="http://schemas.microsoft.com/office/powerpoint/2010/main" val="8718587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el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14205D4-718A-C47D-B6F7-4D086E5409D4}"/>
              </a:ext>
            </a:extLst>
          </p:cNvPr>
          <p:cNvSpPr/>
          <p:nvPr userDrawn="1"/>
        </p:nvSpPr>
        <p:spPr>
          <a:xfrm>
            <a:off x="1014884" y="1205793"/>
            <a:ext cx="10088545" cy="4672483"/>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ctrTitle"/>
          </p:nvPr>
        </p:nvSpPr>
        <p:spPr>
          <a:xfrm>
            <a:off x="6561574" y="1522315"/>
            <a:ext cx="4106425" cy="2258943"/>
          </a:xfrm>
        </p:spPr>
        <p:txBody>
          <a:bodyPr anchor="b">
            <a:normAutofit/>
          </a:bodyPr>
          <a:lstStyle>
            <a:lvl1pPr algn="l">
              <a:defRPr sz="4400"/>
            </a:lvl1pPr>
          </a:lstStyle>
          <a:p>
            <a:r>
              <a:rPr lang="da-DK"/>
              <a:t>Klik for at redigere titeltypografien i masteren</a:t>
            </a:r>
          </a:p>
        </p:txBody>
      </p:sp>
      <p:sp>
        <p:nvSpPr>
          <p:cNvPr id="3" name="Undertitel 2"/>
          <p:cNvSpPr>
            <a:spLocks noGrp="1"/>
          </p:cNvSpPr>
          <p:nvPr>
            <p:ph type="subTitle" idx="1"/>
          </p:nvPr>
        </p:nvSpPr>
        <p:spPr>
          <a:xfrm>
            <a:off x="6561574" y="3873333"/>
            <a:ext cx="4106425" cy="175373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9" name="Pladsholder til billede 8">
            <a:extLst>
              <a:ext uri="{FF2B5EF4-FFF2-40B4-BE49-F238E27FC236}">
                <a16:creationId xmlns:a16="http://schemas.microsoft.com/office/drawing/2014/main" id="{64C1CB41-8C26-1C5A-A23A-974290272560}"/>
              </a:ext>
            </a:extLst>
          </p:cNvPr>
          <p:cNvSpPr>
            <a:spLocks noGrp="1"/>
          </p:cNvSpPr>
          <p:nvPr>
            <p:ph type="pic" sz="quarter" idx="13"/>
          </p:nvPr>
        </p:nvSpPr>
        <p:spPr>
          <a:xfrm>
            <a:off x="1524001" y="1522316"/>
            <a:ext cx="4762499" cy="4104750"/>
          </a:xfrm>
        </p:spPr>
        <p:txBody>
          <a:bodyPr/>
          <a:lstStyle>
            <a:lvl1pPr marL="0" indent="0">
              <a:buNone/>
              <a:defRPr/>
            </a:lvl1pPr>
          </a:lstStyle>
          <a:p>
            <a:r>
              <a:rPr lang="da-DK"/>
              <a:t>Klik på ikonet for at tilføje et billede</a:t>
            </a:r>
          </a:p>
        </p:txBody>
      </p:sp>
    </p:spTree>
    <p:extLst>
      <p:ext uri="{BB962C8B-B14F-4D97-AF65-F5344CB8AC3E}">
        <p14:creationId xmlns:p14="http://schemas.microsoft.com/office/powerpoint/2010/main" val="2771453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1249182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rugerdefineret layout">
    <p:spTree>
      <p:nvGrpSpPr>
        <p:cNvPr id="1" name=""/>
        <p:cNvGrpSpPr/>
        <p:nvPr/>
      </p:nvGrpSpPr>
      <p:grpSpPr>
        <a:xfrm>
          <a:off x="0" y="0"/>
          <a:ext cx="0" cy="0"/>
          <a:chOff x="0" y="0"/>
          <a:chExt cx="0" cy="0"/>
        </a:xfrm>
      </p:grpSpPr>
      <p:sp>
        <p:nvSpPr>
          <p:cNvPr id="2" name="Titel 1"/>
          <p:cNvSpPr>
            <a:spLocks noGrp="1"/>
          </p:cNvSpPr>
          <p:nvPr>
            <p:ph type="title"/>
          </p:nvPr>
        </p:nvSpPr>
        <p:spPr>
          <a:xfrm>
            <a:off x="1422401" y="301625"/>
            <a:ext cx="10056284" cy="1436688"/>
          </a:xfrm>
        </p:spPr>
        <p:txBody>
          <a:bodyPr/>
          <a:lstStyle/>
          <a:p>
            <a:r>
              <a:rPr lang="da-DK"/>
              <a:t>Klik for at redigere titeltypografi i masteren</a:t>
            </a:r>
          </a:p>
        </p:txBody>
      </p:sp>
    </p:spTree>
    <p:extLst>
      <p:ext uri="{BB962C8B-B14F-4D97-AF65-F5344CB8AC3E}">
        <p14:creationId xmlns:p14="http://schemas.microsoft.com/office/powerpoint/2010/main" val="3551895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3717913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elslide">
    <p:bg>
      <p:bgPr>
        <a:solidFill>
          <a:schemeClr val="accent1">
            <a:alpha val="15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418626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838200" y="874059"/>
            <a:ext cx="10515600" cy="772351"/>
          </a:xfrm>
        </p:spPr>
        <p:txBody>
          <a:bodyPr/>
          <a:lstStyle/>
          <a:p>
            <a:r>
              <a:rPr lang="da-DK"/>
              <a:t>Klik for at redigere titeltypografien i masteren</a:t>
            </a:r>
          </a:p>
        </p:txBody>
      </p:sp>
      <p:sp>
        <p:nvSpPr>
          <p:cNvPr id="3" name="Pladsholder til indhold 2"/>
          <p:cNvSpPr>
            <a:spLocks noGrp="1"/>
          </p:cNvSpPr>
          <p:nvPr>
            <p:ph idx="1"/>
          </p:nvPr>
        </p:nvSpPr>
        <p:spPr>
          <a:xfrm>
            <a:off x="838200" y="1846907"/>
            <a:ext cx="10515600" cy="439998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153492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838200" y="873887"/>
            <a:ext cx="10515600" cy="772351"/>
          </a:xfrm>
        </p:spPr>
        <p:txBody>
          <a:bodyPr/>
          <a:lstStyle/>
          <a:p>
            <a:r>
              <a:rPr lang="da-DK"/>
              <a:t>Klik for at redigere titeltypografien i masteren</a:t>
            </a:r>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185976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93662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872205"/>
            <a:ext cx="10515600" cy="772351"/>
          </a:xfrm>
        </p:spPr>
        <p:txBody>
          <a:bodyPr/>
          <a:lstStyle>
            <a:lvl1pPr algn="l">
              <a:defRPr/>
            </a:lvl1pPr>
          </a:lstStyle>
          <a:p>
            <a:r>
              <a:rPr lang="da-DK"/>
              <a:t>Klik for at redigere titeltypografien i masteren</a:t>
            </a:r>
          </a:p>
        </p:txBody>
      </p:sp>
    </p:spTree>
    <p:extLst>
      <p:ext uri="{BB962C8B-B14F-4D97-AF65-F5344CB8AC3E}">
        <p14:creationId xmlns:p14="http://schemas.microsoft.com/office/powerpoint/2010/main" val="1830518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799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15397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860119"/>
            <a:ext cx="10515600" cy="772351"/>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753774"/>
            <a:ext cx="10515600" cy="4475010"/>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1400E-71D7-41D1-8A2E-1357AFC3B79B}" type="slidenum">
              <a:rPr lang="da-DK" smtClean="0"/>
              <a:t>‹#›</a:t>
            </a:fld>
            <a:endParaRPr lang="da-DK"/>
          </a:p>
        </p:txBody>
      </p:sp>
      <p:pic>
        <p:nvPicPr>
          <p:cNvPr id="7" name="Billed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6981" y="153769"/>
            <a:ext cx="1342437" cy="643699"/>
          </a:xfrm>
          <a:prstGeom prst="rect">
            <a:avLst/>
          </a:prstGeom>
          <a:effectLst/>
        </p:spPr>
      </p:pic>
      <p:pic>
        <p:nvPicPr>
          <p:cNvPr id="9" name="Billede 8">
            <a:extLst>
              <a:ext uri="{FF2B5EF4-FFF2-40B4-BE49-F238E27FC236}">
                <a16:creationId xmlns:a16="http://schemas.microsoft.com/office/drawing/2014/main" id="{9B282C5D-82F4-D240-79EC-55C30427B6AE}"/>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p:blipFill>
        <p:spPr>
          <a:xfrm>
            <a:off x="7378574" y="6255011"/>
            <a:ext cx="4505738" cy="467700"/>
          </a:xfrm>
          <a:prstGeom prst="rect">
            <a:avLst/>
          </a:prstGeom>
        </p:spPr>
      </p:pic>
    </p:spTree>
    <p:extLst>
      <p:ext uri="{BB962C8B-B14F-4D97-AF65-F5344CB8AC3E}">
        <p14:creationId xmlns:p14="http://schemas.microsoft.com/office/powerpoint/2010/main" val="1719003374"/>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65" r:id="rId3"/>
    <p:sldLayoutId id="2147483650" r:id="rId4"/>
    <p:sldLayoutId id="2147483652" r:id="rId5"/>
    <p:sldLayoutId id="2147483653" r:id="rId6"/>
    <p:sldLayoutId id="2147483654" r:id="rId7"/>
    <p:sldLayoutId id="2147483655" r:id="rId8"/>
    <p:sldLayoutId id="2147483656" r:id="rId9"/>
    <p:sldLayoutId id="2147483657" r:id="rId10"/>
    <p:sldLayoutId id="2147483666" r:id="rId11"/>
  </p:sldLayoutIdLst>
  <p:hf hdr="0" ftr="0" dt="0"/>
  <p:txStyles>
    <p:title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1.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3E3BA52-986B-9AD3-70D1-7A83914C549A}"/>
              </a:ext>
            </a:extLst>
          </p:cNvPr>
          <p:cNvSpPr>
            <a:spLocks noGrp="1"/>
          </p:cNvSpPr>
          <p:nvPr>
            <p:ph type="ctrTitle"/>
          </p:nvPr>
        </p:nvSpPr>
        <p:spPr>
          <a:xfrm>
            <a:off x="6561574" y="1522315"/>
            <a:ext cx="4106425" cy="2258943"/>
          </a:xfrm>
        </p:spPr>
        <p:txBody>
          <a:bodyPr anchor="b">
            <a:normAutofit/>
          </a:bodyPr>
          <a:lstStyle/>
          <a:p>
            <a:r>
              <a:rPr lang="da-DK" sz="3700" b="1"/>
              <a:t>INTRODUKTION TIL GRUPPEFORLØBET</a:t>
            </a:r>
          </a:p>
        </p:txBody>
      </p:sp>
      <p:sp>
        <p:nvSpPr>
          <p:cNvPr id="6" name="Undertitel 5">
            <a:extLst>
              <a:ext uri="{FF2B5EF4-FFF2-40B4-BE49-F238E27FC236}">
                <a16:creationId xmlns:a16="http://schemas.microsoft.com/office/drawing/2014/main" id="{F7855F94-6B26-13BB-E67C-E83EE2A68B03}"/>
              </a:ext>
            </a:extLst>
          </p:cNvPr>
          <p:cNvSpPr>
            <a:spLocks noGrp="1"/>
          </p:cNvSpPr>
          <p:nvPr>
            <p:ph type="subTitle" idx="1"/>
          </p:nvPr>
        </p:nvSpPr>
        <p:spPr>
          <a:xfrm>
            <a:off x="6561574" y="3873333"/>
            <a:ext cx="4106425" cy="1753733"/>
          </a:xfrm>
        </p:spPr>
        <p:txBody>
          <a:bodyPr>
            <a:normAutofit/>
          </a:bodyPr>
          <a:lstStyle/>
          <a:p>
            <a:r>
              <a:rPr lang="da-DK"/>
              <a:t>Psykoedukation ved bipolar lidelse</a:t>
            </a:r>
          </a:p>
        </p:txBody>
      </p:sp>
      <p:pic>
        <p:nvPicPr>
          <p:cNvPr id="2" name="Picture 4">
            <a:extLst>
              <a:ext uri="{FF2B5EF4-FFF2-40B4-BE49-F238E27FC236}">
                <a16:creationId xmlns:a16="http://schemas.microsoft.com/office/drawing/2014/main" id="{2ABA3B0A-9BC4-5998-EC6C-7FC6D3A437E6}"/>
              </a:ext>
            </a:extLst>
          </p:cNvPr>
          <p:cNvPicPr>
            <a:picLocks noChangeAspect="1"/>
          </p:cNvPicPr>
          <p:nvPr/>
        </p:nvPicPr>
        <p:blipFill>
          <a:blip r:embed="rId2"/>
          <a:stretch>
            <a:fillRect/>
          </a:stretch>
        </p:blipFill>
        <p:spPr>
          <a:xfrm>
            <a:off x="1981149" y="1522316"/>
            <a:ext cx="3848203" cy="4104750"/>
          </a:xfrm>
          <a:prstGeom prst="rect">
            <a:avLst/>
          </a:prstGeom>
          <a:noFill/>
        </p:spPr>
      </p:pic>
    </p:spTree>
    <p:extLst>
      <p:ext uri="{BB962C8B-B14F-4D97-AF65-F5344CB8AC3E}">
        <p14:creationId xmlns:p14="http://schemas.microsoft.com/office/powerpoint/2010/main" val="3831824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6DCC23-226F-D937-504C-03E5E97F779F}"/>
              </a:ext>
            </a:extLst>
          </p:cNvPr>
          <p:cNvSpPr>
            <a:spLocks noGrp="1"/>
          </p:cNvSpPr>
          <p:nvPr>
            <p:ph type="title"/>
          </p:nvPr>
        </p:nvSpPr>
        <p:spPr/>
        <p:txBody>
          <a:bodyPr>
            <a:normAutofit/>
          </a:bodyPr>
          <a:lstStyle/>
          <a:p>
            <a:r>
              <a:rPr lang="da-DK" sz="3200" b="1"/>
              <a:t>DIAGNOSEN BIPOLAR LIDELSE</a:t>
            </a:r>
          </a:p>
        </p:txBody>
      </p:sp>
      <p:sp>
        <p:nvSpPr>
          <p:cNvPr id="3" name="Pladsholder til indhold 2">
            <a:extLst>
              <a:ext uri="{FF2B5EF4-FFF2-40B4-BE49-F238E27FC236}">
                <a16:creationId xmlns:a16="http://schemas.microsoft.com/office/drawing/2014/main" id="{E76DB0E6-FCDD-5A97-1AEA-F4238A982CAF}"/>
              </a:ext>
            </a:extLst>
          </p:cNvPr>
          <p:cNvSpPr>
            <a:spLocks noGrp="1"/>
          </p:cNvSpPr>
          <p:nvPr>
            <p:ph idx="1"/>
          </p:nvPr>
        </p:nvSpPr>
        <p:spPr/>
        <p:txBody>
          <a:bodyPr vert="horz" lIns="91440" tIns="45720" rIns="91440" bIns="45720" rtlCol="0" anchor="t">
            <a:normAutofit lnSpcReduction="10000"/>
          </a:bodyPr>
          <a:lstStyle/>
          <a:p>
            <a:r>
              <a:rPr lang="da-DK" dirty="0">
                <a:ea typeface="Calibri"/>
                <a:cs typeface="Calibri" panose="020F0502020204030204"/>
              </a:rPr>
              <a:t>Episodisk forløb med episoder med mani, </a:t>
            </a:r>
            <a:r>
              <a:rPr lang="da-DK" dirty="0" err="1">
                <a:ea typeface="Calibri"/>
                <a:cs typeface="Calibri" panose="020F0502020204030204"/>
              </a:rPr>
              <a:t>hypomani</a:t>
            </a:r>
            <a:r>
              <a:rPr lang="da-DK" dirty="0">
                <a:ea typeface="Calibri"/>
                <a:cs typeface="Calibri" panose="020F0502020204030204"/>
              </a:rPr>
              <a:t>, depression eller blandingssymptomer.</a:t>
            </a:r>
            <a:endParaRPr lang="en-US">
              <a:ea typeface="Calibri" panose="020F0502020204030204"/>
              <a:cs typeface="Calibri" panose="020F0502020204030204"/>
            </a:endParaRPr>
          </a:p>
          <a:p>
            <a:endParaRPr lang="da-DK">
              <a:latin typeface="Arial"/>
              <a:ea typeface="ＭＳ Ｐゴシック"/>
              <a:cs typeface="Arial"/>
            </a:endParaRPr>
          </a:p>
          <a:p>
            <a:r>
              <a:rPr lang="da-DK" dirty="0">
                <a:ea typeface="Calibri"/>
                <a:cs typeface="Calibri" panose="020F0502020204030204"/>
              </a:rPr>
              <a:t>I mellem episoderne er man ”sig selv” </a:t>
            </a:r>
          </a:p>
          <a:p>
            <a:endParaRPr lang="da-DK">
              <a:latin typeface="Arial"/>
              <a:ea typeface="ＭＳ Ｐゴシック"/>
              <a:cs typeface="Arial"/>
            </a:endParaRPr>
          </a:p>
          <a:p>
            <a:r>
              <a:rPr lang="da-DK" dirty="0">
                <a:ea typeface="Calibri"/>
                <a:cs typeface="Calibri" panose="020F0502020204030204"/>
              </a:rPr>
              <a:t>Bipolar lidelse type I</a:t>
            </a:r>
          </a:p>
          <a:p>
            <a:pPr lvl="1">
              <a:buFont typeface="Courier New" panose="020B0604020202020204" pitchFamily="34" charset="0"/>
              <a:buChar char="o"/>
            </a:pPr>
            <a:r>
              <a:rPr lang="da-DK" sz="2000" dirty="0">
                <a:ea typeface="Calibri"/>
                <a:cs typeface="Calibri" panose="020F0502020204030204"/>
              </a:rPr>
              <a:t>Et forløb, hvor der har været mindst én maniske fase</a:t>
            </a:r>
            <a:endParaRPr lang="da-DK">
              <a:ea typeface="Calibri"/>
              <a:cs typeface="Calibri" panose="020F0502020204030204"/>
            </a:endParaRPr>
          </a:p>
          <a:p>
            <a:endParaRPr lang="da-DK">
              <a:latin typeface="Arial"/>
              <a:ea typeface="ＭＳ Ｐゴシック"/>
              <a:cs typeface="Arial"/>
            </a:endParaRPr>
          </a:p>
          <a:p>
            <a:r>
              <a:rPr lang="da-DK" dirty="0">
                <a:ea typeface="Calibri"/>
                <a:cs typeface="Calibri" panose="020F0502020204030204"/>
              </a:rPr>
              <a:t>Bipolar lidelse type II</a:t>
            </a:r>
          </a:p>
          <a:p>
            <a:pPr lvl="1">
              <a:buFont typeface="Courier New" panose="020B0604020202020204" pitchFamily="34" charset="0"/>
              <a:buChar char="o"/>
            </a:pPr>
            <a:r>
              <a:rPr lang="da-DK" sz="2000" dirty="0">
                <a:ea typeface="Calibri"/>
                <a:cs typeface="Calibri" panose="020F0502020204030204"/>
              </a:rPr>
              <a:t>Et forløb, hvor der har været depressioner og </a:t>
            </a:r>
            <a:r>
              <a:rPr lang="da-DK" sz="2000" dirty="0" err="1">
                <a:ea typeface="Calibri"/>
                <a:cs typeface="Calibri" panose="020F0502020204030204"/>
              </a:rPr>
              <a:t>hypomanier</a:t>
            </a:r>
            <a:r>
              <a:rPr lang="da-DK" sz="2000" dirty="0">
                <a:ea typeface="Calibri"/>
                <a:cs typeface="Calibri" panose="020F0502020204030204"/>
              </a:rPr>
              <a:t>, men aldrig manier</a:t>
            </a:r>
            <a:endParaRPr lang="da-DK" dirty="0">
              <a:ea typeface="Calibri" panose="020F0502020204030204"/>
              <a:cs typeface="Calibri" panose="020F0502020204030204"/>
            </a:endParaRPr>
          </a:p>
          <a:p>
            <a:pPr marL="0" indent="0">
              <a:buNone/>
            </a:pPr>
            <a:endParaRPr lang="da-DK" altLang="da-DK">
              <a:ea typeface="ＭＳ Ｐゴシック" charset="-128"/>
              <a:cs typeface="Calibri" panose="020F0502020204030204"/>
            </a:endParaRPr>
          </a:p>
          <a:p>
            <a:endParaRPr lang="da-DK"/>
          </a:p>
        </p:txBody>
      </p:sp>
    </p:spTree>
    <p:extLst>
      <p:ext uri="{BB962C8B-B14F-4D97-AF65-F5344CB8AC3E}">
        <p14:creationId xmlns:p14="http://schemas.microsoft.com/office/powerpoint/2010/main" val="520146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7A536F-7DDD-E4E8-B64D-4E29E197726B}"/>
              </a:ext>
            </a:extLst>
          </p:cNvPr>
          <p:cNvSpPr>
            <a:spLocks noGrp="1"/>
          </p:cNvSpPr>
          <p:nvPr>
            <p:ph type="title"/>
          </p:nvPr>
        </p:nvSpPr>
        <p:spPr>
          <a:xfrm>
            <a:off x="674801" y="518786"/>
            <a:ext cx="10056284" cy="1436688"/>
          </a:xfrm>
        </p:spPr>
        <p:txBody>
          <a:bodyPr>
            <a:normAutofit/>
          </a:bodyPr>
          <a:lstStyle/>
          <a:p>
            <a:r>
              <a:rPr lang="da-DK" altLang="da-DK" sz="3200" b="1">
                <a:latin typeface="+mn-lt"/>
              </a:rPr>
              <a:t>FORSKELLIGE BIPOLARE SYGDOMSEPISODER</a:t>
            </a:r>
            <a:br>
              <a:rPr lang="da-DK" altLang="da-DK" sz="3200" b="1">
                <a:latin typeface="+mn-lt"/>
              </a:rPr>
            </a:br>
            <a:endParaRPr lang="da-DK" sz="3200"/>
          </a:p>
        </p:txBody>
      </p:sp>
      <p:cxnSp>
        <p:nvCxnSpPr>
          <p:cNvPr id="4" name="Lige forbindelse 3">
            <a:extLst>
              <a:ext uri="{FF2B5EF4-FFF2-40B4-BE49-F238E27FC236}">
                <a16:creationId xmlns:a16="http://schemas.microsoft.com/office/drawing/2014/main" id="{845B9601-A472-4C86-2487-E057C7F7EF15}"/>
              </a:ext>
            </a:extLst>
          </p:cNvPr>
          <p:cNvCxnSpPr/>
          <p:nvPr/>
        </p:nvCxnSpPr>
        <p:spPr>
          <a:xfrm>
            <a:off x="1270000" y="3340100"/>
            <a:ext cx="965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reeform 2">
            <a:extLst>
              <a:ext uri="{FF2B5EF4-FFF2-40B4-BE49-F238E27FC236}">
                <a16:creationId xmlns:a16="http://schemas.microsoft.com/office/drawing/2014/main" id="{ED16FBA4-408E-749A-480F-5BAB7BD8E777}"/>
              </a:ext>
            </a:extLst>
          </p:cNvPr>
          <p:cNvSpPr>
            <a:spLocks noChangeArrowheads="1"/>
          </p:cNvSpPr>
          <p:nvPr/>
        </p:nvSpPr>
        <p:spPr bwMode="auto">
          <a:xfrm>
            <a:off x="2425700" y="3340100"/>
            <a:ext cx="1360488" cy="493713"/>
          </a:xfrm>
          <a:custGeom>
            <a:avLst/>
            <a:gdLst>
              <a:gd name="T0" fmla="*/ 0 w 3781"/>
              <a:gd name="T1" fmla="*/ 2147483646 h 1373"/>
              <a:gd name="T2" fmla="*/ 2147483646 w 3781"/>
              <a:gd name="T3" fmla="*/ 2147483646 h 1373"/>
              <a:gd name="T4" fmla="*/ 2147483646 w 3781"/>
              <a:gd name="T5" fmla="*/ 0 h 1373"/>
              <a:gd name="T6" fmla="*/ 0 60000 65536"/>
              <a:gd name="T7" fmla="*/ 0 60000 65536"/>
              <a:gd name="T8" fmla="*/ 0 60000 65536"/>
              <a:gd name="T9" fmla="*/ 0 w 3781"/>
              <a:gd name="T10" fmla="*/ 0 h 1373"/>
              <a:gd name="T11" fmla="*/ 3781 w 3781"/>
              <a:gd name="T12" fmla="*/ 1373 h 1373"/>
            </a:gdLst>
            <a:ahLst/>
            <a:cxnLst>
              <a:cxn ang="T6">
                <a:pos x="T0" y="T1"/>
              </a:cxn>
              <a:cxn ang="T7">
                <a:pos x="T2" y="T3"/>
              </a:cxn>
              <a:cxn ang="T8">
                <a:pos x="T4" y="T5"/>
              </a:cxn>
            </a:cxnLst>
            <a:rect l="T9" t="T10" r="T11" b="T12"/>
            <a:pathLst>
              <a:path w="3781" h="1373">
                <a:moveTo>
                  <a:pt x="0" y="88"/>
                </a:moveTo>
                <a:cubicBezTo>
                  <a:pt x="793" y="705"/>
                  <a:pt x="1552" y="1372"/>
                  <a:pt x="2183" y="1358"/>
                </a:cubicBezTo>
                <a:cubicBezTo>
                  <a:pt x="2814" y="1345"/>
                  <a:pt x="3449" y="282"/>
                  <a:pt x="3780" y="0"/>
                </a:cubicBezTo>
              </a:path>
            </a:pathLst>
          </a:custGeom>
          <a:solidFill>
            <a:srgbClr val="00B0F0"/>
          </a:solidFill>
          <a:ln w="9360">
            <a:solidFill>
              <a:srgbClr val="00B0F0"/>
            </a:solidFill>
            <a:round/>
            <a:headEnd/>
            <a:tailEnd/>
          </a:ln>
        </p:spPr>
        <p:txBody>
          <a:bodyPr/>
          <a:lstStyle/>
          <a:p>
            <a:endParaRPr lang="da-DK">
              <a:highlight>
                <a:srgbClr val="00FFFF"/>
              </a:highlight>
            </a:endParaRPr>
          </a:p>
        </p:txBody>
      </p:sp>
      <p:sp>
        <p:nvSpPr>
          <p:cNvPr id="6" name="Text Box 11">
            <a:extLst>
              <a:ext uri="{FF2B5EF4-FFF2-40B4-BE49-F238E27FC236}">
                <a16:creationId xmlns:a16="http://schemas.microsoft.com/office/drawing/2014/main" id="{AF358BC8-873D-46A1-2B08-E6B37C149635}"/>
              </a:ext>
            </a:extLst>
          </p:cNvPr>
          <p:cNvSpPr txBox="1">
            <a:spLocks noChangeArrowheads="1"/>
          </p:cNvSpPr>
          <p:nvPr/>
        </p:nvSpPr>
        <p:spPr bwMode="auto">
          <a:xfrm>
            <a:off x="1954455" y="3844926"/>
            <a:ext cx="2302978" cy="85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charset="0"/>
                <a:ea typeface="ＭＳ Ｐゴシック" charset="-128"/>
              </a:defRPr>
            </a:lvl1pPr>
            <a:lvl2pPr marL="742950" indent="-28575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charset="0"/>
                <a:ea typeface="ＭＳ Ｐゴシック" charset="-128"/>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128"/>
              </a:defRPr>
            </a:lvl3pPr>
            <a:lvl4pPr marL="16002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charset="0"/>
                <a:ea typeface="ＭＳ Ｐゴシック" charset="-128"/>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charset="0"/>
                <a:ea typeface="ＭＳ Ｐゴシック" charset="-128"/>
              </a:defRPr>
            </a:lvl9pPr>
          </a:lstStyle>
          <a:p>
            <a:pPr algn="ctr">
              <a:spcBef>
                <a:spcPts val="1125"/>
              </a:spcBef>
              <a:buClr>
                <a:srgbClr val="FDFF00"/>
              </a:buClr>
              <a:buNone/>
            </a:pPr>
            <a:r>
              <a:rPr lang="da-DK" altLang="da-DK" sz="2000">
                <a:latin typeface="+mn-lt"/>
              </a:rPr>
              <a:t>Depression</a:t>
            </a:r>
          </a:p>
          <a:p>
            <a:pPr algn="ctr">
              <a:spcBef>
                <a:spcPts val="1125"/>
              </a:spcBef>
              <a:buClr>
                <a:srgbClr val="FDFF00"/>
              </a:buClr>
              <a:buNone/>
            </a:pPr>
            <a:r>
              <a:rPr lang="da-DK" altLang="da-DK" sz="2000">
                <a:latin typeface="+mn-lt"/>
              </a:rPr>
              <a:t>(Mindst 2 uger</a:t>
            </a:r>
            <a:r>
              <a:rPr lang="da-DK" altLang="da-DK" sz="2000">
                <a:latin typeface="Tahoma" charset="0"/>
              </a:rPr>
              <a:t>)</a:t>
            </a:r>
            <a:endParaRPr lang="da-DK" altLang="da-DK" sz="2000">
              <a:latin typeface="+mn-lt"/>
            </a:endParaRPr>
          </a:p>
        </p:txBody>
      </p:sp>
      <p:sp>
        <p:nvSpPr>
          <p:cNvPr id="7" name="Freeform 9">
            <a:extLst>
              <a:ext uri="{FF2B5EF4-FFF2-40B4-BE49-F238E27FC236}">
                <a16:creationId xmlns:a16="http://schemas.microsoft.com/office/drawing/2014/main" id="{13FE0CF0-0E2A-4CA3-3E73-2B6532D1A36B}"/>
              </a:ext>
            </a:extLst>
          </p:cNvPr>
          <p:cNvSpPr>
            <a:spLocks noChangeArrowheads="1"/>
          </p:cNvSpPr>
          <p:nvPr/>
        </p:nvSpPr>
        <p:spPr bwMode="auto">
          <a:xfrm>
            <a:off x="4941888" y="2822575"/>
            <a:ext cx="381000" cy="504825"/>
          </a:xfrm>
          <a:custGeom>
            <a:avLst/>
            <a:gdLst>
              <a:gd name="T0" fmla="*/ 0 w 1060"/>
              <a:gd name="T1" fmla="*/ 2147483646 h 1404"/>
              <a:gd name="T2" fmla="*/ 2147483646 w 1060"/>
              <a:gd name="T3" fmla="*/ 0 h 1404"/>
              <a:gd name="T4" fmla="*/ 2147483646 w 1060"/>
              <a:gd name="T5" fmla="*/ 2147483646 h 1404"/>
              <a:gd name="T6" fmla="*/ 0 60000 65536"/>
              <a:gd name="T7" fmla="*/ 0 60000 65536"/>
              <a:gd name="T8" fmla="*/ 0 60000 65536"/>
              <a:gd name="T9" fmla="*/ 0 w 1060"/>
              <a:gd name="T10" fmla="*/ 0 h 1404"/>
              <a:gd name="T11" fmla="*/ 1060 w 1060"/>
              <a:gd name="T12" fmla="*/ 1404 h 1404"/>
            </a:gdLst>
            <a:ahLst/>
            <a:cxnLst>
              <a:cxn ang="T6">
                <a:pos x="T0" y="T1"/>
              </a:cxn>
              <a:cxn ang="T7">
                <a:pos x="T2" y="T3"/>
              </a:cxn>
              <a:cxn ang="T8">
                <a:pos x="T4" y="T5"/>
              </a:cxn>
            </a:cxnLst>
            <a:rect l="T9" t="T10" r="T11" b="T12"/>
            <a:pathLst>
              <a:path w="1060" h="1404">
                <a:moveTo>
                  <a:pt x="0" y="1403"/>
                </a:moveTo>
                <a:cubicBezTo>
                  <a:pt x="156" y="702"/>
                  <a:pt x="312" y="0"/>
                  <a:pt x="488" y="0"/>
                </a:cubicBezTo>
                <a:cubicBezTo>
                  <a:pt x="665" y="0"/>
                  <a:pt x="963" y="1170"/>
                  <a:pt x="1059" y="1403"/>
                </a:cubicBezTo>
              </a:path>
            </a:pathLst>
          </a:custGeom>
          <a:solidFill>
            <a:srgbClr val="FF0000"/>
          </a:solidFill>
          <a:ln w="9360">
            <a:solidFill>
              <a:srgbClr val="FF0000"/>
            </a:solidFill>
            <a:round/>
            <a:headEnd/>
            <a:tailEnd/>
          </a:ln>
        </p:spPr>
        <p:txBody>
          <a:bodyPr/>
          <a:lstStyle/>
          <a:p>
            <a:endParaRPr lang="da-DK"/>
          </a:p>
        </p:txBody>
      </p:sp>
      <p:sp>
        <p:nvSpPr>
          <p:cNvPr id="9" name="Tekstfelt 8">
            <a:extLst>
              <a:ext uri="{FF2B5EF4-FFF2-40B4-BE49-F238E27FC236}">
                <a16:creationId xmlns:a16="http://schemas.microsoft.com/office/drawing/2014/main" id="{4C6A9171-C671-A24E-D474-8B0DBAAAA14B}"/>
              </a:ext>
            </a:extLst>
          </p:cNvPr>
          <p:cNvSpPr txBox="1"/>
          <p:nvPr/>
        </p:nvSpPr>
        <p:spPr>
          <a:xfrm>
            <a:off x="4026694" y="3340100"/>
            <a:ext cx="2184400" cy="848950"/>
          </a:xfrm>
          <a:prstGeom prst="rect">
            <a:avLst/>
          </a:prstGeom>
          <a:noFill/>
        </p:spPr>
        <p:txBody>
          <a:bodyPr wrap="square">
            <a:spAutoFit/>
          </a:bodyPr>
          <a:lstStyle/>
          <a:p>
            <a:pPr algn="ctr">
              <a:spcBef>
                <a:spcPts val="1125"/>
              </a:spcBef>
              <a:buClr>
                <a:srgbClr val="FDFF00"/>
              </a:buClr>
              <a:buNone/>
            </a:pPr>
            <a:r>
              <a:rPr lang="da-DK" altLang="da-DK" sz="2000">
                <a:latin typeface="+mn-lt"/>
              </a:rPr>
              <a:t>Hypomani</a:t>
            </a:r>
          </a:p>
          <a:p>
            <a:pPr algn="ctr">
              <a:spcBef>
                <a:spcPts val="1125"/>
              </a:spcBef>
              <a:buClr>
                <a:srgbClr val="FDFF00"/>
              </a:buClr>
              <a:buNone/>
            </a:pPr>
            <a:r>
              <a:rPr lang="da-DK" altLang="da-DK" sz="2000">
                <a:latin typeface="+mn-lt"/>
              </a:rPr>
              <a:t>(4 dage)</a:t>
            </a:r>
          </a:p>
        </p:txBody>
      </p:sp>
      <p:sp>
        <p:nvSpPr>
          <p:cNvPr id="10" name="Freeform 10">
            <a:extLst>
              <a:ext uri="{FF2B5EF4-FFF2-40B4-BE49-F238E27FC236}">
                <a16:creationId xmlns:a16="http://schemas.microsoft.com/office/drawing/2014/main" id="{F1D6D054-A5B2-434E-356A-0FA2747D6897}"/>
              </a:ext>
            </a:extLst>
          </p:cNvPr>
          <p:cNvSpPr>
            <a:spLocks noChangeArrowheads="1"/>
          </p:cNvSpPr>
          <p:nvPr/>
        </p:nvSpPr>
        <p:spPr bwMode="auto">
          <a:xfrm>
            <a:off x="6452394" y="2563812"/>
            <a:ext cx="914400" cy="763588"/>
          </a:xfrm>
          <a:custGeom>
            <a:avLst/>
            <a:gdLst>
              <a:gd name="T0" fmla="*/ 0 w 2542"/>
              <a:gd name="T1" fmla="*/ 2147483646 h 2119"/>
              <a:gd name="T2" fmla="*/ 2147483646 w 2542"/>
              <a:gd name="T3" fmla="*/ 0 h 2119"/>
              <a:gd name="T4" fmla="*/ 2147483646 w 2542"/>
              <a:gd name="T5" fmla="*/ 2147483646 h 2119"/>
              <a:gd name="T6" fmla="*/ 0 60000 65536"/>
              <a:gd name="T7" fmla="*/ 0 60000 65536"/>
              <a:gd name="T8" fmla="*/ 0 60000 65536"/>
              <a:gd name="T9" fmla="*/ 0 w 2542"/>
              <a:gd name="T10" fmla="*/ 0 h 2119"/>
              <a:gd name="T11" fmla="*/ 2542 w 2542"/>
              <a:gd name="T12" fmla="*/ 2119 h 2119"/>
            </a:gdLst>
            <a:ahLst/>
            <a:cxnLst>
              <a:cxn ang="T6">
                <a:pos x="T0" y="T1"/>
              </a:cxn>
              <a:cxn ang="T7">
                <a:pos x="T2" y="T3"/>
              </a:cxn>
              <a:cxn ang="T8">
                <a:pos x="T4" y="T5"/>
              </a:cxn>
            </a:cxnLst>
            <a:rect l="T9" t="T10" r="T11" b="T12"/>
            <a:pathLst>
              <a:path w="2542" h="2119">
                <a:moveTo>
                  <a:pt x="0" y="2118"/>
                </a:moveTo>
                <a:cubicBezTo>
                  <a:pt x="244" y="1774"/>
                  <a:pt x="1039" y="0"/>
                  <a:pt x="1464" y="0"/>
                </a:cubicBezTo>
                <a:cubicBezTo>
                  <a:pt x="1888" y="0"/>
                  <a:pt x="2318" y="1668"/>
                  <a:pt x="2541" y="2106"/>
                </a:cubicBezTo>
              </a:path>
            </a:pathLst>
          </a:custGeom>
          <a:solidFill>
            <a:srgbClr val="FF0000"/>
          </a:solidFill>
          <a:ln w="9360">
            <a:solidFill>
              <a:srgbClr val="FF0000"/>
            </a:solidFill>
            <a:round/>
            <a:headEnd/>
            <a:tailEnd/>
          </a:ln>
        </p:spPr>
        <p:txBody>
          <a:bodyPr/>
          <a:lstStyle/>
          <a:p>
            <a:endParaRPr lang="da-DK">
              <a:highlight>
                <a:srgbClr val="C0C0C0"/>
              </a:highlight>
            </a:endParaRPr>
          </a:p>
        </p:txBody>
      </p:sp>
      <p:sp>
        <p:nvSpPr>
          <p:cNvPr id="12" name="Tekstfelt 11">
            <a:extLst>
              <a:ext uri="{FF2B5EF4-FFF2-40B4-BE49-F238E27FC236}">
                <a16:creationId xmlns:a16="http://schemas.microsoft.com/office/drawing/2014/main" id="{723C994D-3F00-CB6E-ECE4-A9BC7D5DC41A}"/>
              </a:ext>
            </a:extLst>
          </p:cNvPr>
          <p:cNvSpPr txBox="1"/>
          <p:nvPr/>
        </p:nvSpPr>
        <p:spPr>
          <a:xfrm>
            <a:off x="6211094" y="3409338"/>
            <a:ext cx="1485900" cy="848950"/>
          </a:xfrm>
          <a:prstGeom prst="rect">
            <a:avLst/>
          </a:prstGeom>
          <a:noFill/>
        </p:spPr>
        <p:txBody>
          <a:bodyPr wrap="square">
            <a:spAutoFit/>
          </a:bodyPr>
          <a:lstStyle/>
          <a:p>
            <a:pPr algn="ctr">
              <a:spcBef>
                <a:spcPts val="1125"/>
              </a:spcBef>
              <a:buClr>
                <a:srgbClr val="FDFF00"/>
              </a:buClr>
              <a:buNone/>
            </a:pPr>
            <a:r>
              <a:rPr lang="da-DK" altLang="da-DK" sz="2000">
                <a:latin typeface="+mn-lt"/>
              </a:rPr>
              <a:t>Mani</a:t>
            </a:r>
          </a:p>
          <a:p>
            <a:pPr algn="ctr">
              <a:spcBef>
                <a:spcPts val="1125"/>
              </a:spcBef>
              <a:buClr>
                <a:srgbClr val="FDFF00"/>
              </a:buClr>
              <a:buNone/>
            </a:pPr>
            <a:r>
              <a:rPr lang="da-DK" altLang="da-DK" sz="2000">
                <a:latin typeface="+mn-lt"/>
              </a:rPr>
              <a:t>(7 dage)</a:t>
            </a:r>
            <a:endParaRPr lang="da-DK" sz="2000"/>
          </a:p>
        </p:txBody>
      </p:sp>
      <p:sp>
        <p:nvSpPr>
          <p:cNvPr id="14" name="Tekstfelt 13">
            <a:extLst>
              <a:ext uri="{FF2B5EF4-FFF2-40B4-BE49-F238E27FC236}">
                <a16:creationId xmlns:a16="http://schemas.microsoft.com/office/drawing/2014/main" id="{7ED4DB31-30B5-6A24-88C8-E6908FB34E73}"/>
              </a:ext>
            </a:extLst>
          </p:cNvPr>
          <p:cNvSpPr txBox="1"/>
          <p:nvPr/>
        </p:nvSpPr>
        <p:spPr>
          <a:xfrm>
            <a:off x="8486085" y="4067771"/>
            <a:ext cx="2527300" cy="707886"/>
          </a:xfrm>
          <a:prstGeom prst="rect">
            <a:avLst/>
          </a:prstGeom>
          <a:noFill/>
        </p:spPr>
        <p:txBody>
          <a:bodyPr wrap="square">
            <a:spAutoFit/>
          </a:bodyPr>
          <a:lstStyle/>
          <a:p>
            <a:pPr algn="ctr" eaLnBrk="1" hangingPunct="1">
              <a:spcBef>
                <a:spcPct val="0"/>
              </a:spcBef>
              <a:buFontTx/>
              <a:buNone/>
            </a:pPr>
            <a:r>
              <a:rPr lang="da-DK" altLang="da-DK" sz="2000">
                <a:latin typeface="+mn-lt"/>
              </a:rPr>
              <a:t>Blandingstilstand</a:t>
            </a:r>
          </a:p>
          <a:p>
            <a:pPr algn="ctr" eaLnBrk="1" hangingPunct="1">
              <a:spcBef>
                <a:spcPct val="0"/>
              </a:spcBef>
              <a:buFontTx/>
              <a:buNone/>
            </a:pPr>
            <a:r>
              <a:rPr lang="da-DK" altLang="da-DK" sz="2000">
                <a:latin typeface="+mn-lt"/>
              </a:rPr>
              <a:t>(Mindst 2 uger)</a:t>
            </a:r>
          </a:p>
        </p:txBody>
      </p:sp>
      <p:pic>
        <p:nvPicPr>
          <p:cNvPr id="17" name="Billede 16">
            <a:extLst>
              <a:ext uri="{FF2B5EF4-FFF2-40B4-BE49-F238E27FC236}">
                <a16:creationId xmlns:a16="http://schemas.microsoft.com/office/drawing/2014/main" id="{CC332110-10F2-B4A0-DA7B-BF2E563FB060}"/>
              </a:ext>
            </a:extLst>
          </p:cNvPr>
          <p:cNvPicPr>
            <a:picLocks noChangeAspect="1"/>
          </p:cNvPicPr>
          <p:nvPr/>
        </p:nvPicPr>
        <p:blipFill>
          <a:blip r:embed="rId2"/>
          <a:stretch>
            <a:fillRect/>
          </a:stretch>
        </p:blipFill>
        <p:spPr>
          <a:xfrm>
            <a:off x="8529949" y="2524555"/>
            <a:ext cx="409632" cy="790685"/>
          </a:xfrm>
          <a:prstGeom prst="rect">
            <a:avLst/>
          </a:prstGeom>
          <a:ln>
            <a:noFill/>
          </a:ln>
        </p:spPr>
      </p:pic>
      <p:pic>
        <p:nvPicPr>
          <p:cNvPr id="19" name="Billede 18">
            <a:extLst>
              <a:ext uri="{FF2B5EF4-FFF2-40B4-BE49-F238E27FC236}">
                <a16:creationId xmlns:a16="http://schemas.microsoft.com/office/drawing/2014/main" id="{ADDCE0C9-D02D-A3DD-60D5-9F2A1A36A501}"/>
              </a:ext>
            </a:extLst>
          </p:cNvPr>
          <p:cNvPicPr>
            <a:picLocks noChangeAspect="1"/>
          </p:cNvPicPr>
          <p:nvPr/>
        </p:nvPicPr>
        <p:blipFill>
          <a:blip r:embed="rId3"/>
          <a:stretch>
            <a:fillRect/>
          </a:stretch>
        </p:blipFill>
        <p:spPr>
          <a:xfrm>
            <a:off x="8850278" y="3370219"/>
            <a:ext cx="485843" cy="638264"/>
          </a:xfrm>
          <a:prstGeom prst="rect">
            <a:avLst/>
          </a:prstGeom>
          <a:ln>
            <a:noFill/>
          </a:ln>
        </p:spPr>
      </p:pic>
      <p:pic>
        <p:nvPicPr>
          <p:cNvPr id="20" name="Billede 19">
            <a:extLst>
              <a:ext uri="{FF2B5EF4-FFF2-40B4-BE49-F238E27FC236}">
                <a16:creationId xmlns:a16="http://schemas.microsoft.com/office/drawing/2014/main" id="{9F13C326-E23A-C664-6DEE-7E4946B9554A}"/>
              </a:ext>
            </a:extLst>
          </p:cNvPr>
          <p:cNvPicPr>
            <a:picLocks noChangeAspect="1"/>
          </p:cNvPicPr>
          <p:nvPr/>
        </p:nvPicPr>
        <p:blipFill>
          <a:blip r:embed="rId3"/>
          <a:stretch>
            <a:fillRect/>
          </a:stretch>
        </p:blipFill>
        <p:spPr>
          <a:xfrm>
            <a:off x="8243164" y="3370219"/>
            <a:ext cx="485843" cy="638264"/>
          </a:xfrm>
          <a:prstGeom prst="rect">
            <a:avLst/>
          </a:prstGeom>
          <a:ln>
            <a:noFill/>
          </a:ln>
        </p:spPr>
      </p:pic>
      <p:pic>
        <p:nvPicPr>
          <p:cNvPr id="21" name="Billede 20">
            <a:extLst>
              <a:ext uri="{FF2B5EF4-FFF2-40B4-BE49-F238E27FC236}">
                <a16:creationId xmlns:a16="http://schemas.microsoft.com/office/drawing/2014/main" id="{B8B061B9-2EA3-8B4A-904C-15C9F039E1BB}"/>
              </a:ext>
            </a:extLst>
          </p:cNvPr>
          <p:cNvPicPr>
            <a:picLocks noChangeAspect="1"/>
          </p:cNvPicPr>
          <p:nvPr/>
        </p:nvPicPr>
        <p:blipFill>
          <a:blip r:embed="rId2"/>
          <a:stretch>
            <a:fillRect/>
          </a:stretch>
        </p:blipFill>
        <p:spPr>
          <a:xfrm>
            <a:off x="9218799" y="2513498"/>
            <a:ext cx="409632" cy="790685"/>
          </a:xfrm>
          <a:prstGeom prst="rect">
            <a:avLst/>
          </a:prstGeom>
          <a:ln>
            <a:noFill/>
          </a:ln>
        </p:spPr>
      </p:pic>
      <p:pic>
        <p:nvPicPr>
          <p:cNvPr id="25" name="Billede 24">
            <a:extLst>
              <a:ext uri="{FF2B5EF4-FFF2-40B4-BE49-F238E27FC236}">
                <a16:creationId xmlns:a16="http://schemas.microsoft.com/office/drawing/2014/main" id="{126BDD9D-8228-DBAF-F53D-A78C19919449}"/>
              </a:ext>
            </a:extLst>
          </p:cNvPr>
          <p:cNvPicPr>
            <a:picLocks noChangeAspect="1"/>
          </p:cNvPicPr>
          <p:nvPr/>
        </p:nvPicPr>
        <p:blipFill>
          <a:blip r:embed="rId4"/>
          <a:stretch>
            <a:fillRect/>
          </a:stretch>
        </p:blipFill>
        <p:spPr>
          <a:xfrm>
            <a:off x="9630604" y="3373109"/>
            <a:ext cx="533472" cy="432172"/>
          </a:xfrm>
          <a:prstGeom prst="rect">
            <a:avLst/>
          </a:prstGeom>
          <a:ln>
            <a:noFill/>
          </a:ln>
        </p:spPr>
      </p:pic>
      <p:pic>
        <p:nvPicPr>
          <p:cNvPr id="27" name="Billede 26">
            <a:extLst>
              <a:ext uri="{FF2B5EF4-FFF2-40B4-BE49-F238E27FC236}">
                <a16:creationId xmlns:a16="http://schemas.microsoft.com/office/drawing/2014/main" id="{88B5D37C-D434-9FD6-4EBD-6687D08C2E53}"/>
              </a:ext>
            </a:extLst>
          </p:cNvPr>
          <p:cNvPicPr>
            <a:picLocks noChangeAspect="1"/>
          </p:cNvPicPr>
          <p:nvPr/>
        </p:nvPicPr>
        <p:blipFill>
          <a:blip r:embed="rId4"/>
          <a:stretch>
            <a:fillRect/>
          </a:stretch>
        </p:blipFill>
        <p:spPr>
          <a:xfrm>
            <a:off x="10227690" y="3370218"/>
            <a:ext cx="533474" cy="438211"/>
          </a:xfrm>
          <a:prstGeom prst="rect">
            <a:avLst/>
          </a:prstGeom>
          <a:ln>
            <a:noFill/>
          </a:ln>
        </p:spPr>
      </p:pic>
      <p:pic>
        <p:nvPicPr>
          <p:cNvPr id="31" name="Billede 30">
            <a:extLst>
              <a:ext uri="{FF2B5EF4-FFF2-40B4-BE49-F238E27FC236}">
                <a16:creationId xmlns:a16="http://schemas.microsoft.com/office/drawing/2014/main" id="{24940066-5CBA-1D54-D05C-3C94C8255D13}"/>
              </a:ext>
            </a:extLst>
          </p:cNvPr>
          <p:cNvPicPr>
            <a:picLocks noChangeAspect="1"/>
          </p:cNvPicPr>
          <p:nvPr/>
        </p:nvPicPr>
        <p:blipFill>
          <a:blip r:embed="rId5"/>
          <a:stretch>
            <a:fillRect/>
          </a:stretch>
        </p:blipFill>
        <p:spPr>
          <a:xfrm>
            <a:off x="10149979" y="2936257"/>
            <a:ext cx="628738" cy="400106"/>
          </a:xfrm>
          <a:prstGeom prst="rect">
            <a:avLst/>
          </a:prstGeom>
          <a:ln>
            <a:noFill/>
          </a:ln>
        </p:spPr>
      </p:pic>
      <p:pic>
        <p:nvPicPr>
          <p:cNvPr id="29" name="Billede 28">
            <a:extLst>
              <a:ext uri="{FF2B5EF4-FFF2-40B4-BE49-F238E27FC236}">
                <a16:creationId xmlns:a16="http://schemas.microsoft.com/office/drawing/2014/main" id="{F39A94B7-6645-F83C-82D0-842284B56C74}"/>
              </a:ext>
            </a:extLst>
          </p:cNvPr>
          <p:cNvPicPr>
            <a:picLocks noChangeAspect="1"/>
          </p:cNvPicPr>
          <p:nvPr/>
        </p:nvPicPr>
        <p:blipFill>
          <a:blip r:embed="rId5"/>
          <a:stretch>
            <a:fillRect/>
          </a:stretch>
        </p:blipFill>
        <p:spPr>
          <a:xfrm>
            <a:off x="9582968" y="2669423"/>
            <a:ext cx="598660" cy="646888"/>
          </a:xfrm>
          <a:prstGeom prst="rect">
            <a:avLst/>
          </a:prstGeom>
          <a:ln>
            <a:noFill/>
          </a:ln>
        </p:spPr>
      </p:pic>
    </p:spTree>
    <p:extLst>
      <p:ext uri="{BB962C8B-B14F-4D97-AF65-F5344CB8AC3E}">
        <p14:creationId xmlns:p14="http://schemas.microsoft.com/office/powerpoint/2010/main" val="3878851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9BA9A-C3B6-07AA-4403-90EF896ADC0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5FAAC26-2A4C-D453-9FCC-9F276DAE3893}"/>
              </a:ext>
            </a:extLst>
          </p:cNvPr>
          <p:cNvSpPr>
            <a:spLocks noGrp="1"/>
          </p:cNvSpPr>
          <p:nvPr>
            <p:ph type="title"/>
          </p:nvPr>
        </p:nvSpPr>
        <p:spPr/>
        <p:txBody>
          <a:bodyPr>
            <a:normAutofit/>
          </a:bodyPr>
          <a:lstStyle/>
          <a:p>
            <a:r>
              <a:rPr lang="da-DK" sz="3200" b="1"/>
              <a:t>FAKTA</a:t>
            </a:r>
          </a:p>
        </p:txBody>
      </p:sp>
      <p:sp>
        <p:nvSpPr>
          <p:cNvPr id="3" name="Pladsholder til indhold 2">
            <a:extLst>
              <a:ext uri="{FF2B5EF4-FFF2-40B4-BE49-F238E27FC236}">
                <a16:creationId xmlns:a16="http://schemas.microsoft.com/office/drawing/2014/main" id="{B48CB821-2FE8-08B8-AF17-9A5F2408154D}"/>
              </a:ext>
            </a:extLst>
          </p:cNvPr>
          <p:cNvSpPr>
            <a:spLocks noGrp="1"/>
          </p:cNvSpPr>
          <p:nvPr>
            <p:ph idx="1"/>
          </p:nvPr>
        </p:nvSpPr>
        <p:spPr/>
        <p:txBody>
          <a:bodyPr>
            <a:normAutofit/>
          </a:bodyPr>
          <a:lstStyle/>
          <a:p>
            <a:pPr fontAlgn="base"/>
            <a:r>
              <a:rPr lang="da-DK"/>
              <a:t>Tidlig debut (15-25 års alderen), men der går gennemsnitlig 7-8 år fra første episode og til diagnosen stilles</a:t>
            </a:r>
          </a:p>
          <a:p>
            <a:pPr fontAlgn="base"/>
            <a:endParaRPr lang="da-DK"/>
          </a:p>
          <a:p>
            <a:pPr fontAlgn="base"/>
            <a:r>
              <a:rPr lang="da-DK"/>
              <a:t>Ca. 60-120.000 danskere har bipolar lidelse</a:t>
            </a:r>
          </a:p>
          <a:p>
            <a:pPr fontAlgn="base"/>
            <a:endParaRPr lang="da-DK"/>
          </a:p>
          <a:p>
            <a:pPr fontAlgn="base"/>
            <a:r>
              <a:rPr lang="da-DK"/>
              <a:t>Ligelig kønsfordeling  </a:t>
            </a:r>
          </a:p>
          <a:p>
            <a:pPr fontAlgn="base"/>
            <a:endParaRPr lang="da-DK"/>
          </a:p>
          <a:p>
            <a:pPr fontAlgn="base"/>
            <a:r>
              <a:rPr lang="da-DK"/>
              <a:t>Forløbet meget forskelligt fra person til person (Session 2)</a:t>
            </a:r>
          </a:p>
          <a:p>
            <a:endParaRPr lang="da-DK"/>
          </a:p>
        </p:txBody>
      </p:sp>
    </p:spTree>
    <p:extLst>
      <p:ext uri="{BB962C8B-B14F-4D97-AF65-F5344CB8AC3E}">
        <p14:creationId xmlns:p14="http://schemas.microsoft.com/office/powerpoint/2010/main" val="58036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31B285-24C1-15FE-3669-5F288D0848D8}"/>
              </a:ext>
            </a:extLst>
          </p:cNvPr>
          <p:cNvSpPr>
            <a:spLocks noGrp="1"/>
          </p:cNvSpPr>
          <p:nvPr>
            <p:ph type="title"/>
          </p:nvPr>
        </p:nvSpPr>
        <p:spPr>
          <a:xfrm>
            <a:off x="838200" y="874059"/>
            <a:ext cx="10866120" cy="772351"/>
          </a:xfrm>
        </p:spPr>
        <p:txBody>
          <a:bodyPr>
            <a:normAutofit/>
          </a:bodyPr>
          <a:lstStyle/>
          <a:p>
            <a:r>
              <a:rPr lang="da-DK" sz="3200" b="1"/>
              <a:t>OPLEVELSER OG ERFARINGER MED AT FÅ STILLET DIAGNOSEN</a:t>
            </a:r>
          </a:p>
        </p:txBody>
      </p:sp>
      <p:sp>
        <p:nvSpPr>
          <p:cNvPr id="3" name="Pladsholder til indhold 2">
            <a:extLst>
              <a:ext uri="{FF2B5EF4-FFF2-40B4-BE49-F238E27FC236}">
                <a16:creationId xmlns:a16="http://schemas.microsoft.com/office/drawing/2014/main" id="{65298ABC-FE47-93E7-2C4B-DC47F600D897}"/>
              </a:ext>
            </a:extLst>
          </p:cNvPr>
          <p:cNvSpPr>
            <a:spLocks noGrp="1"/>
          </p:cNvSpPr>
          <p:nvPr>
            <p:ph idx="1"/>
          </p:nvPr>
        </p:nvSpPr>
        <p:spPr/>
        <p:txBody>
          <a:bodyPr>
            <a:normAutofit lnSpcReduction="10000"/>
          </a:bodyPr>
          <a:lstStyle/>
          <a:p>
            <a:r>
              <a:rPr lang="da-DK"/>
              <a:t>Hvornår er din bipolar lidelse startet?</a:t>
            </a:r>
          </a:p>
          <a:p>
            <a:endParaRPr lang="da-DK"/>
          </a:p>
          <a:p>
            <a:r>
              <a:rPr lang="da-DK"/>
              <a:t>Hvornår fik du diagnosen?</a:t>
            </a:r>
          </a:p>
          <a:p>
            <a:endParaRPr lang="da-DK"/>
          </a:p>
          <a:p>
            <a:r>
              <a:rPr lang="da-DK"/>
              <a:t>Hvordan blev diagnosen formidlet? Hvilken information fik du?</a:t>
            </a:r>
          </a:p>
          <a:p>
            <a:endParaRPr lang="da-DK"/>
          </a:p>
          <a:p>
            <a:r>
              <a:rPr lang="da-DK"/>
              <a:t>Hvordan reagerede du, da fik diagnosen?</a:t>
            </a:r>
          </a:p>
          <a:p>
            <a:endParaRPr lang="da-DK"/>
          </a:p>
          <a:p>
            <a:r>
              <a:rPr lang="da-DK"/>
              <a:t>Hvad vidste du om bipolar lidelse fra før?</a:t>
            </a:r>
          </a:p>
        </p:txBody>
      </p:sp>
    </p:spTree>
    <p:extLst>
      <p:ext uri="{BB962C8B-B14F-4D97-AF65-F5344CB8AC3E}">
        <p14:creationId xmlns:p14="http://schemas.microsoft.com/office/powerpoint/2010/main" val="857565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200" b="1"/>
              <a:t>TAK FOR I DAG</a:t>
            </a:r>
          </a:p>
        </p:txBody>
      </p:sp>
      <p:sp>
        <p:nvSpPr>
          <p:cNvPr id="3" name="Pladsholder til indhold 2"/>
          <p:cNvSpPr>
            <a:spLocks noGrp="1"/>
          </p:cNvSpPr>
          <p:nvPr>
            <p:ph idx="1"/>
          </p:nvPr>
        </p:nvSpPr>
        <p:spPr/>
        <p:txBody>
          <a:bodyPr/>
          <a:lstStyle/>
          <a:p>
            <a:pPr>
              <a:lnSpc>
                <a:spcPct val="100000"/>
              </a:lnSpc>
              <a:spcAft>
                <a:spcPts val="1200"/>
              </a:spcAft>
            </a:pPr>
            <a:endParaRPr lang="da-DK" sz="2400"/>
          </a:p>
          <a:p>
            <a:pPr>
              <a:lnSpc>
                <a:spcPct val="100000"/>
              </a:lnSpc>
              <a:spcAft>
                <a:spcPts val="1200"/>
              </a:spcAft>
            </a:pPr>
            <a:r>
              <a:rPr lang="da-DK"/>
              <a:t>Var der noget, der var nyt eller overraskende?</a:t>
            </a:r>
          </a:p>
          <a:p>
            <a:pPr>
              <a:lnSpc>
                <a:spcPct val="100000"/>
              </a:lnSpc>
              <a:spcAft>
                <a:spcPts val="1200"/>
              </a:spcAft>
            </a:pPr>
            <a:r>
              <a:rPr lang="da-DK"/>
              <a:t>Hvad tager I med jer fra i dag?</a:t>
            </a:r>
          </a:p>
          <a:p>
            <a:pPr>
              <a:lnSpc>
                <a:spcPct val="100000"/>
              </a:lnSpc>
              <a:spcAft>
                <a:spcPts val="1200"/>
              </a:spcAft>
            </a:pPr>
            <a:r>
              <a:rPr lang="da-DK"/>
              <a:t>Kort intro til næste gang</a:t>
            </a:r>
          </a:p>
        </p:txBody>
      </p:sp>
      <p:sp>
        <p:nvSpPr>
          <p:cNvPr id="4" name="Pladsholder til slidenummer 3"/>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14</a:t>
            </a:fld>
            <a:endParaRPr lang="da-DK"/>
          </a:p>
        </p:txBody>
      </p:sp>
      <p:pic>
        <p:nvPicPr>
          <p:cNvPr id="5" name="Billede 4" descr="Et billede, der indeholder tegning, skitse, Børnekunst, Stregtegning&#10;&#10;Indhold genereret af kunstig intelligens kan være forkert.">
            <a:extLst>
              <a:ext uri="{FF2B5EF4-FFF2-40B4-BE49-F238E27FC236}">
                <a16:creationId xmlns:a16="http://schemas.microsoft.com/office/drawing/2014/main" id="{3A4EAA36-D4AF-C069-3E64-B3D5478599AF}"/>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40434" y="2517905"/>
            <a:ext cx="3466036" cy="3466036"/>
          </a:xfrm>
          <a:prstGeom prst="rect">
            <a:avLst/>
          </a:prstGeom>
        </p:spPr>
      </p:pic>
    </p:spTree>
    <p:extLst>
      <p:ext uri="{BB962C8B-B14F-4D97-AF65-F5344CB8AC3E}">
        <p14:creationId xmlns:p14="http://schemas.microsoft.com/office/powerpoint/2010/main" val="1759920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Rektangel 3"/>
          <p:cNvSpPr/>
          <p:nvPr/>
        </p:nvSpPr>
        <p:spPr>
          <a:xfrm>
            <a:off x="8900932" y="0"/>
            <a:ext cx="3291068" cy="1632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p:cNvSpPr>
            <a:spLocks noChangeAspect="1"/>
          </p:cNvSpPr>
          <p:nvPr/>
        </p:nvSpPr>
        <p:spPr>
          <a:xfrm>
            <a:off x="3657600" y="983847"/>
            <a:ext cx="4680000" cy="4680000"/>
          </a:xfrm>
          <a:prstGeom prst="ellipse">
            <a:avLst/>
          </a:prstGeom>
          <a:ln>
            <a:noFill/>
          </a:ln>
          <a:effectLst>
            <a:outerShdw blurRad="76200" dist="12700" dir="2700000" sy="-23000" kx="-800400" algn="bl"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da-DK" sz="4400"/>
              <a:t>Bilag og ekstra slides</a:t>
            </a:r>
          </a:p>
        </p:txBody>
      </p:sp>
      <p:sp>
        <p:nvSpPr>
          <p:cNvPr id="2" name="Pladsholder til slidenummer 1"/>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15</a:t>
            </a:fld>
            <a:endParaRPr lang="da-DK"/>
          </a:p>
        </p:txBody>
      </p:sp>
    </p:spTree>
    <p:extLst>
      <p:ext uri="{BB962C8B-B14F-4D97-AF65-F5344CB8AC3E}">
        <p14:creationId xmlns:p14="http://schemas.microsoft.com/office/powerpoint/2010/main" val="868826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A1CF6-1D50-58AC-871B-F1D8AD89C3B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3940BF7-D61E-FA1C-1CC7-CF72CF40D598}"/>
              </a:ext>
            </a:extLst>
          </p:cNvPr>
          <p:cNvSpPr>
            <a:spLocks noGrp="1"/>
          </p:cNvSpPr>
          <p:nvPr>
            <p:ph type="title"/>
          </p:nvPr>
        </p:nvSpPr>
        <p:spPr>
          <a:xfrm>
            <a:off x="838200" y="174666"/>
            <a:ext cx="8572017" cy="1625334"/>
          </a:xfrm>
        </p:spPr>
        <p:txBody>
          <a:bodyPr>
            <a:normAutofit/>
          </a:bodyPr>
          <a:lstStyle/>
          <a:p>
            <a:r>
              <a:rPr lang="da-DK" sz="3200" b="1"/>
              <a:t>HVAD KAN DIAGNOSER ANVENDES TIL?</a:t>
            </a:r>
          </a:p>
        </p:txBody>
      </p:sp>
      <p:sp>
        <p:nvSpPr>
          <p:cNvPr id="3" name="Pladsholder til indhold 2">
            <a:extLst>
              <a:ext uri="{FF2B5EF4-FFF2-40B4-BE49-F238E27FC236}">
                <a16:creationId xmlns:a16="http://schemas.microsoft.com/office/drawing/2014/main" id="{44A37E3D-C44D-531C-70ED-ED99F36BA86F}"/>
              </a:ext>
            </a:extLst>
          </p:cNvPr>
          <p:cNvSpPr>
            <a:spLocks noGrp="1"/>
          </p:cNvSpPr>
          <p:nvPr>
            <p:ph idx="1"/>
          </p:nvPr>
        </p:nvSpPr>
        <p:spPr>
          <a:xfrm>
            <a:off x="995423" y="1800000"/>
            <a:ext cx="10358377" cy="3835012"/>
          </a:xfrm>
        </p:spPr>
        <p:txBody>
          <a:bodyPr>
            <a:normAutofit fontScale="92500" lnSpcReduction="20000"/>
          </a:bodyPr>
          <a:lstStyle/>
          <a:p>
            <a:pPr>
              <a:buClr>
                <a:schemeClr val="accent5"/>
              </a:buClr>
            </a:pPr>
            <a:r>
              <a:rPr lang="da-DK"/>
              <a:t>Bedre forståelse og udredning</a:t>
            </a:r>
          </a:p>
          <a:p>
            <a:pPr>
              <a:buClr>
                <a:schemeClr val="accent5"/>
              </a:buClr>
            </a:pPr>
            <a:endParaRPr lang="da-DK"/>
          </a:p>
          <a:p>
            <a:pPr>
              <a:buClr>
                <a:schemeClr val="accent5"/>
              </a:buClr>
            </a:pPr>
            <a:r>
              <a:rPr lang="da-DK"/>
              <a:t>Udgangspunkt for behandling</a:t>
            </a:r>
          </a:p>
          <a:p>
            <a:pPr>
              <a:buClr>
                <a:schemeClr val="accent5"/>
              </a:buClr>
            </a:pPr>
            <a:endParaRPr lang="da-DK"/>
          </a:p>
          <a:p>
            <a:pPr>
              <a:buClr>
                <a:schemeClr val="accent5"/>
              </a:buClr>
            </a:pPr>
            <a:r>
              <a:rPr lang="da-DK"/>
              <a:t>Bedre kommunikation mellem faggrupper og med patienter</a:t>
            </a:r>
          </a:p>
          <a:p>
            <a:pPr>
              <a:buClr>
                <a:schemeClr val="accent5"/>
              </a:buClr>
            </a:pPr>
            <a:endParaRPr lang="da-DK"/>
          </a:p>
          <a:p>
            <a:pPr>
              <a:buClr>
                <a:schemeClr val="accent5"/>
              </a:buClr>
            </a:pPr>
            <a:r>
              <a:rPr lang="da-DK"/>
              <a:t>Adgang til støttemuligheder</a:t>
            </a:r>
          </a:p>
          <a:p>
            <a:pPr>
              <a:buClr>
                <a:schemeClr val="accent5"/>
              </a:buClr>
            </a:pPr>
            <a:endParaRPr lang="da-DK"/>
          </a:p>
          <a:p>
            <a:pPr>
              <a:buClr>
                <a:schemeClr val="accent5"/>
              </a:buClr>
            </a:pPr>
            <a:r>
              <a:rPr lang="da-DK"/>
              <a:t>Bedre forskning</a:t>
            </a:r>
          </a:p>
        </p:txBody>
      </p:sp>
      <p:sp>
        <p:nvSpPr>
          <p:cNvPr id="4" name="Pladsholder til slidenummer 3">
            <a:extLst>
              <a:ext uri="{FF2B5EF4-FFF2-40B4-BE49-F238E27FC236}">
                <a16:creationId xmlns:a16="http://schemas.microsoft.com/office/drawing/2014/main" id="{9883F6A9-E175-51AF-87E1-145B85028D3E}"/>
              </a:ext>
            </a:extLst>
          </p:cNvPr>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16</a:t>
            </a:fld>
            <a:endParaRPr lang="da-DK"/>
          </a:p>
        </p:txBody>
      </p:sp>
    </p:spTree>
    <p:extLst>
      <p:ext uri="{BB962C8B-B14F-4D97-AF65-F5344CB8AC3E}">
        <p14:creationId xmlns:p14="http://schemas.microsoft.com/office/powerpoint/2010/main" val="3670901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200" b="1"/>
              <a:t>HJEMMEARBEJDE</a:t>
            </a:r>
          </a:p>
        </p:txBody>
      </p:sp>
      <p:sp>
        <p:nvSpPr>
          <p:cNvPr id="3" name="Pladsholder til indhold 2"/>
          <p:cNvSpPr>
            <a:spLocks noGrp="1"/>
          </p:cNvSpPr>
          <p:nvPr>
            <p:ph idx="1"/>
          </p:nvPr>
        </p:nvSpPr>
        <p:spPr/>
        <p:txBody>
          <a:bodyPr/>
          <a:lstStyle/>
          <a:p>
            <a:r>
              <a:rPr lang="da-DK"/>
              <a:t>Udfyld stemningsregistrering i app eller skema.</a:t>
            </a:r>
          </a:p>
          <a:p>
            <a:pPr marL="0" indent="0">
              <a:buNone/>
            </a:pPr>
            <a:endParaRPr lang="da-DK"/>
          </a:p>
        </p:txBody>
      </p:sp>
      <p:sp>
        <p:nvSpPr>
          <p:cNvPr id="4" name="Rektangel 3"/>
          <p:cNvSpPr/>
          <p:nvPr/>
        </p:nvSpPr>
        <p:spPr>
          <a:xfrm>
            <a:off x="1321443" y="2706003"/>
            <a:ext cx="9549114" cy="1701478"/>
          </a:xfrm>
          <a:prstGeom prst="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da-DK"/>
              <a:t>I gruppeforløbet vil der til hver session være hjemmearbejde. </a:t>
            </a:r>
          </a:p>
          <a:p>
            <a:pPr algn="ctr"/>
            <a:r>
              <a:rPr lang="da-DK"/>
              <a:t>Hjemmearbejde og stemningsregistrering gennemgås i næste session. </a:t>
            </a:r>
          </a:p>
          <a:p>
            <a:pPr algn="ctr"/>
            <a:endParaRPr lang="da-DK"/>
          </a:p>
          <a:p>
            <a:pPr algn="ctr"/>
            <a:r>
              <a:rPr lang="da-DK"/>
              <a:t>Det forventes at du anvender app eller skema ved gennemgang af stemningsregistrering og ikke kun støtter dig til din hukommelse</a:t>
            </a:r>
            <a:endParaRPr lang="da-DK">
              <a:ea typeface="Calibri"/>
              <a:cs typeface="Calibri"/>
            </a:endParaRPr>
          </a:p>
        </p:txBody>
      </p:sp>
      <p:sp>
        <p:nvSpPr>
          <p:cNvPr id="5" name="Pladsholder til slidenummer 4"/>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17</a:t>
            </a:fld>
            <a:endParaRPr lang="da-DK"/>
          </a:p>
        </p:txBody>
      </p:sp>
    </p:spTree>
    <p:extLst>
      <p:ext uri="{BB962C8B-B14F-4D97-AF65-F5344CB8AC3E}">
        <p14:creationId xmlns:p14="http://schemas.microsoft.com/office/powerpoint/2010/main" val="2516115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2C61D-CC9E-B7AE-FBD7-A404FEF07E7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4F6A979-137B-1CA0-8BDF-409483EA2586}"/>
              </a:ext>
            </a:extLst>
          </p:cNvPr>
          <p:cNvSpPr>
            <a:spLocks noGrp="1"/>
          </p:cNvSpPr>
          <p:nvPr>
            <p:ph type="title"/>
          </p:nvPr>
        </p:nvSpPr>
        <p:spPr/>
        <p:txBody>
          <a:bodyPr>
            <a:normAutofit/>
          </a:bodyPr>
          <a:lstStyle/>
          <a:p>
            <a:r>
              <a:rPr lang="da-DK" sz="3200" b="1"/>
              <a:t>STEMNINGSREGISTRERING?</a:t>
            </a:r>
          </a:p>
        </p:txBody>
      </p:sp>
      <p:sp>
        <p:nvSpPr>
          <p:cNvPr id="3" name="Pladsholder til indhold 2">
            <a:extLst>
              <a:ext uri="{FF2B5EF4-FFF2-40B4-BE49-F238E27FC236}">
                <a16:creationId xmlns:a16="http://schemas.microsoft.com/office/drawing/2014/main" id="{69F72C24-F1D6-54AD-3CD2-604C0AA538B2}"/>
              </a:ext>
            </a:extLst>
          </p:cNvPr>
          <p:cNvSpPr>
            <a:spLocks noGrp="1"/>
          </p:cNvSpPr>
          <p:nvPr>
            <p:ph idx="1"/>
          </p:nvPr>
        </p:nvSpPr>
        <p:spPr/>
        <p:txBody>
          <a:bodyPr/>
          <a:lstStyle/>
          <a:p>
            <a:r>
              <a:rPr lang="da-DK"/>
              <a:t>En systematisk monitorering af dit stemningsleje og andre symptomer i app eller skema</a:t>
            </a:r>
          </a:p>
          <a:p>
            <a:endParaRPr lang="da-DK"/>
          </a:p>
          <a:p>
            <a:r>
              <a:rPr lang="da-DK"/>
              <a:t>Formål:</a:t>
            </a:r>
          </a:p>
          <a:p>
            <a:pPr marL="720000" lvl="1" indent="-360000">
              <a:buFont typeface="Wingdings" panose="05000000000000000000" pitchFamily="2" charset="2"/>
              <a:buChar char=""/>
            </a:pPr>
            <a:r>
              <a:rPr lang="da-DK"/>
              <a:t>Træning i daglig opmærksomhed på stemningsleje.</a:t>
            </a:r>
          </a:p>
          <a:p>
            <a:pPr marL="720000" lvl="1" indent="-360000">
              <a:buFont typeface="Wingdings" panose="05000000000000000000" pitchFamily="2" charset="2"/>
              <a:buChar char=""/>
            </a:pPr>
            <a:r>
              <a:rPr lang="da-DK"/>
              <a:t>Træning i vurdering af ændringer i stemningsleje over tid.</a:t>
            </a:r>
          </a:p>
          <a:p>
            <a:pPr marL="720000" lvl="1" indent="-360000">
              <a:buFont typeface="Wingdings" panose="05000000000000000000" pitchFamily="2" charset="2"/>
              <a:buChar char=""/>
            </a:pPr>
            <a:r>
              <a:rPr lang="da-DK"/>
              <a:t>Overblik over mønstre og sammenhænge i dine  stemningsændringer.</a:t>
            </a:r>
          </a:p>
          <a:p>
            <a:endParaRPr lang="da-DK"/>
          </a:p>
          <a:p>
            <a:endParaRPr lang="da-DK"/>
          </a:p>
          <a:p>
            <a:endParaRPr lang="da-DK"/>
          </a:p>
        </p:txBody>
      </p:sp>
      <p:sp>
        <p:nvSpPr>
          <p:cNvPr id="4" name="Pladsholder til slidenummer 3">
            <a:extLst>
              <a:ext uri="{FF2B5EF4-FFF2-40B4-BE49-F238E27FC236}">
                <a16:creationId xmlns:a16="http://schemas.microsoft.com/office/drawing/2014/main" id="{31F4CDE4-6F08-C835-BE41-9C4F17022ABE}"/>
              </a:ext>
            </a:extLst>
          </p:cNvPr>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18</a:t>
            </a:fld>
            <a:endParaRPr lang="da-DK"/>
          </a:p>
        </p:txBody>
      </p:sp>
    </p:spTree>
    <p:extLst>
      <p:ext uri="{BB962C8B-B14F-4D97-AF65-F5344CB8AC3E}">
        <p14:creationId xmlns:p14="http://schemas.microsoft.com/office/powerpoint/2010/main" val="1697973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F9F1E-7429-8FC2-9D9B-22EF4C568958}"/>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47B496C3-95E0-C167-F026-79552F034AD7}"/>
              </a:ext>
            </a:extLst>
          </p:cNvPr>
          <p:cNvPicPr>
            <a:picLocks noChangeAspect="1"/>
          </p:cNvPicPr>
          <p:nvPr/>
        </p:nvPicPr>
        <p:blipFill>
          <a:blip r:embed="rId3"/>
          <a:stretch>
            <a:fillRect/>
          </a:stretch>
        </p:blipFill>
        <p:spPr>
          <a:xfrm>
            <a:off x="1832268" y="136520"/>
            <a:ext cx="10004132" cy="6083885"/>
          </a:xfrm>
          <a:prstGeom prst="rect">
            <a:avLst/>
          </a:prstGeom>
        </p:spPr>
      </p:pic>
      <p:sp>
        <p:nvSpPr>
          <p:cNvPr id="2" name="Pladsholder til slidenummer 1">
            <a:extLst>
              <a:ext uri="{FF2B5EF4-FFF2-40B4-BE49-F238E27FC236}">
                <a16:creationId xmlns:a16="http://schemas.microsoft.com/office/drawing/2014/main" id="{54221C79-EA33-FC84-60F8-272D64EE505D}"/>
              </a:ext>
            </a:extLst>
          </p:cNvPr>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19</a:t>
            </a:fld>
            <a:endParaRPr lang="da-DK"/>
          </a:p>
        </p:txBody>
      </p:sp>
    </p:spTree>
    <p:extLst>
      <p:ext uri="{BB962C8B-B14F-4D97-AF65-F5344CB8AC3E}">
        <p14:creationId xmlns:p14="http://schemas.microsoft.com/office/powerpoint/2010/main" val="1317940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2DC7F-F307-A81C-8A4F-957EAE49E07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E9194FA-A874-A5A8-6573-05FBCE8DDEF6}"/>
              </a:ext>
            </a:extLst>
          </p:cNvPr>
          <p:cNvSpPr>
            <a:spLocks noGrp="1"/>
          </p:cNvSpPr>
          <p:nvPr>
            <p:ph type="title"/>
          </p:nvPr>
        </p:nvSpPr>
        <p:spPr/>
        <p:txBody>
          <a:bodyPr>
            <a:normAutofit/>
          </a:bodyPr>
          <a:lstStyle/>
          <a:p>
            <a:r>
              <a:rPr lang="da-DK" sz="3200" b="1"/>
              <a:t>PROGRAM</a:t>
            </a:r>
          </a:p>
        </p:txBody>
      </p:sp>
      <p:sp>
        <p:nvSpPr>
          <p:cNvPr id="3" name="Pladsholder til indhold 2">
            <a:extLst>
              <a:ext uri="{FF2B5EF4-FFF2-40B4-BE49-F238E27FC236}">
                <a16:creationId xmlns:a16="http://schemas.microsoft.com/office/drawing/2014/main" id="{3F8083D8-5510-DA60-8D0C-FA7E4C15F724}"/>
              </a:ext>
            </a:extLst>
          </p:cNvPr>
          <p:cNvSpPr>
            <a:spLocks noGrp="1"/>
          </p:cNvSpPr>
          <p:nvPr>
            <p:ph idx="1"/>
          </p:nvPr>
        </p:nvSpPr>
        <p:spPr>
          <a:xfrm>
            <a:off x="665018" y="1641231"/>
            <a:ext cx="10688782" cy="4396154"/>
          </a:xfrm>
        </p:spPr>
        <p:txBody>
          <a:bodyPr>
            <a:normAutofit fontScale="85000" lnSpcReduction="20000"/>
          </a:bodyPr>
          <a:lstStyle/>
          <a:p>
            <a:pPr>
              <a:lnSpc>
                <a:spcPct val="100000"/>
              </a:lnSpc>
              <a:spcAft>
                <a:spcPts val="1200"/>
              </a:spcAft>
            </a:pPr>
            <a:r>
              <a:rPr lang="da-DK" sz="3000"/>
              <a:t>Velkomst og kort præsentation af gruppedeltagere og gruppeledere</a:t>
            </a:r>
          </a:p>
          <a:p>
            <a:pPr>
              <a:lnSpc>
                <a:spcPct val="100000"/>
              </a:lnSpc>
              <a:spcAft>
                <a:spcPts val="1200"/>
              </a:spcAft>
            </a:pPr>
            <a:r>
              <a:rPr lang="da-DK" sz="3000"/>
              <a:t>Rammer og forventninger</a:t>
            </a:r>
          </a:p>
          <a:p>
            <a:pPr>
              <a:lnSpc>
                <a:spcPct val="100000"/>
              </a:lnSpc>
              <a:spcAft>
                <a:spcPts val="1200"/>
              </a:spcAft>
            </a:pPr>
            <a:r>
              <a:rPr lang="da-DK" sz="3000"/>
              <a:t>Struktur for hver session</a:t>
            </a:r>
          </a:p>
          <a:p>
            <a:pPr>
              <a:lnSpc>
                <a:spcPct val="100000"/>
              </a:lnSpc>
              <a:spcAft>
                <a:spcPts val="1200"/>
              </a:spcAft>
            </a:pPr>
            <a:r>
              <a:rPr lang="da-DK" sz="3000"/>
              <a:t>Introduktion til psykoedukation </a:t>
            </a:r>
          </a:p>
          <a:p>
            <a:pPr>
              <a:lnSpc>
                <a:spcPct val="100000"/>
              </a:lnSpc>
              <a:spcAft>
                <a:spcPts val="1200"/>
              </a:spcAft>
            </a:pPr>
            <a:r>
              <a:rPr lang="da-DK" sz="3000"/>
              <a:t>Program for gruppeforløbet og introduktion til arbejdshæfte</a:t>
            </a:r>
          </a:p>
          <a:p>
            <a:pPr>
              <a:lnSpc>
                <a:spcPct val="100000"/>
              </a:lnSpc>
              <a:spcAft>
                <a:spcPts val="1200"/>
              </a:spcAft>
            </a:pPr>
            <a:r>
              <a:rPr lang="da-DK" sz="3000"/>
              <a:t>Kort om  bipolar lidelse -  og egne erfaringer med at få diagnosen </a:t>
            </a:r>
          </a:p>
          <a:p>
            <a:pPr>
              <a:lnSpc>
                <a:spcPct val="100000"/>
              </a:lnSpc>
              <a:spcAft>
                <a:spcPts val="1200"/>
              </a:spcAft>
            </a:pPr>
            <a:r>
              <a:rPr lang="da-DK" sz="3000"/>
              <a:t>Tak for i dag</a:t>
            </a:r>
          </a:p>
          <a:p>
            <a:pPr>
              <a:lnSpc>
                <a:spcPct val="100000"/>
              </a:lnSpc>
              <a:spcAft>
                <a:spcPts val="1200"/>
              </a:spcAft>
            </a:pPr>
            <a:endParaRPr lang="da-DK" sz="1200"/>
          </a:p>
        </p:txBody>
      </p:sp>
      <p:sp>
        <p:nvSpPr>
          <p:cNvPr id="4" name="Pladsholder til slidenummer 3">
            <a:extLst>
              <a:ext uri="{FF2B5EF4-FFF2-40B4-BE49-F238E27FC236}">
                <a16:creationId xmlns:a16="http://schemas.microsoft.com/office/drawing/2014/main" id="{23C9489E-88C9-CCF0-955D-47E4EEC922F1}"/>
              </a:ext>
            </a:extLst>
          </p:cNvPr>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2</a:t>
            </a:fld>
            <a:endParaRPr lang="da-DK"/>
          </a:p>
        </p:txBody>
      </p:sp>
    </p:spTree>
    <p:extLst>
      <p:ext uri="{BB962C8B-B14F-4D97-AF65-F5344CB8AC3E}">
        <p14:creationId xmlns:p14="http://schemas.microsoft.com/office/powerpoint/2010/main" val="416710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E69CD-680C-2166-2C81-2E6F36FC2DC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6008964-E12D-3ED3-F665-120E4AB0FCB4}"/>
              </a:ext>
            </a:extLst>
          </p:cNvPr>
          <p:cNvSpPr>
            <a:spLocks noGrp="1"/>
          </p:cNvSpPr>
          <p:nvPr>
            <p:ph type="title"/>
          </p:nvPr>
        </p:nvSpPr>
        <p:spPr/>
        <p:txBody>
          <a:bodyPr>
            <a:normAutofit/>
          </a:bodyPr>
          <a:lstStyle/>
          <a:p>
            <a:r>
              <a:rPr lang="da-DK" sz="3200" b="1"/>
              <a:t>RAMMER FOR FORLØBET </a:t>
            </a:r>
          </a:p>
        </p:txBody>
      </p:sp>
      <p:graphicFrame>
        <p:nvGraphicFramePr>
          <p:cNvPr id="4" name="Pladsholder til indhold 3">
            <a:extLst>
              <a:ext uri="{FF2B5EF4-FFF2-40B4-BE49-F238E27FC236}">
                <a16:creationId xmlns:a16="http://schemas.microsoft.com/office/drawing/2014/main" id="{F6D4245D-E999-BC13-0644-72BCF909F457}"/>
              </a:ext>
            </a:extLst>
          </p:cNvPr>
          <p:cNvGraphicFramePr>
            <a:graphicFrameLocks noGrp="1"/>
          </p:cNvGraphicFramePr>
          <p:nvPr>
            <p:ph idx="1"/>
            <p:extLst>
              <p:ext uri="{D42A27DB-BD31-4B8C-83A1-F6EECF244321}">
                <p14:modId xmlns:p14="http://schemas.microsoft.com/office/powerpoint/2010/main" val="556854628"/>
              </p:ext>
            </p:extLst>
          </p:nvPr>
        </p:nvGraphicFramePr>
        <p:xfrm>
          <a:off x="928790" y="1753930"/>
          <a:ext cx="10472275" cy="3723076"/>
        </p:xfrm>
        <a:graphic>
          <a:graphicData uri="http://schemas.openxmlformats.org/drawingml/2006/table">
            <a:tbl>
              <a:tblPr firstRow="1" bandRow="1">
                <a:tableStyleId>{2D5ABB26-0587-4C30-8999-92F81FD0307C}</a:tableStyleId>
              </a:tblPr>
              <a:tblGrid>
                <a:gridCol w="1793799">
                  <a:extLst>
                    <a:ext uri="{9D8B030D-6E8A-4147-A177-3AD203B41FA5}">
                      <a16:colId xmlns:a16="http://schemas.microsoft.com/office/drawing/2014/main" val="20000"/>
                    </a:ext>
                  </a:extLst>
                </a:gridCol>
                <a:gridCol w="8678476">
                  <a:extLst>
                    <a:ext uri="{9D8B030D-6E8A-4147-A177-3AD203B41FA5}">
                      <a16:colId xmlns:a16="http://schemas.microsoft.com/office/drawing/2014/main" val="20001"/>
                    </a:ext>
                  </a:extLst>
                </a:gridCol>
              </a:tblGrid>
              <a:tr h="467631">
                <a:tc>
                  <a:txBody>
                    <a:bodyPr/>
                    <a:lstStyle/>
                    <a:p>
                      <a:r>
                        <a:rPr lang="da-DK" sz="2000"/>
                        <a:t>Sessioner:</a:t>
                      </a:r>
                    </a:p>
                  </a:txBody>
                  <a:tcPr marT="45721" marB="45721"/>
                </a:tc>
                <a:tc>
                  <a:txBody>
                    <a:bodyPr/>
                    <a:lstStyle/>
                    <a:p>
                      <a:r>
                        <a:rPr lang="da-DK" sz="2000">
                          <a:solidFill>
                            <a:schemeClr val="tx1"/>
                          </a:solidFill>
                        </a:rPr>
                        <a:t>12 </a:t>
                      </a:r>
                      <a:r>
                        <a:rPr lang="da-DK" sz="2000"/>
                        <a:t>sessioner</a:t>
                      </a:r>
                    </a:p>
                  </a:txBody>
                  <a:tcPr marT="45721" marB="45721"/>
                </a:tc>
                <a:extLst>
                  <a:ext uri="{0D108BD9-81ED-4DB2-BD59-A6C34878D82A}">
                    <a16:rowId xmlns:a16="http://schemas.microsoft.com/office/drawing/2014/main" val="10000"/>
                  </a:ext>
                </a:extLst>
              </a:tr>
              <a:tr h="467631">
                <a:tc>
                  <a:txBody>
                    <a:bodyPr/>
                    <a:lstStyle/>
                    <a:p>
                      <a:r>
                        <a:rPr lang="da-DK" sz="2000"/>
                        <a:t>Tidspunkt:</a:t>
                      </a:r>
                    </a:p>
                  </a:txBody>
                  <a:tcPr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sz="2000" kern="1200">
                          <a:solidFill>
                            <a:schemeClr val="tx1"/>
                          </a:solidFill>
                          <a:highlight>
                            <a:srgbClr val="FFFF00"/>
                          </a:highlight>
                          <a:latin typeface="+mn-lt"/>
                          <a:ea typeface="+mn-ea"/>
                          <a:cs typeface="+mn-cs"/>
                        </a:rPr>
                        <a:t>Sættes ind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altLang="da-DK" sz="2000" kern="1200">
                        <a:solidFill>
                          <a:schemeClr val="tx1"/>
                        </a:solidFill>
                        <a:highlight>
                          <a:srgbClr val="FFFF00"/>
                        </a:highlight>
                        <a:latin typeface="+mn-lt"/>
                        <a:ea typeface="+mn-ea"/>
                        <a:cs typeface="+mn-cs"/>
                      </a:endParaRPr>
                    </a:p>
                  </a:txBody>
                  <a:tcPr marT="45721" marB="45721"/>
                </a:tc>
                <a:extLst>
                  <a:ext uri="{0D108BD9-81ED-4DB2-BD59-A6C34878D82A}">
                    <a16:rowId xmlns:a16="http://schemas.microsoft.com/office/drawing/2014/main" val="10001"/>
                  </a:ext>
                </a:extLst>
              </a:tr>
              <a:tr h="467631">
                <a:tc>
                  <a:txBody>
                    <a:bodyPr/>
                    <a:lstStyle/>
                    <a:p>
                      <a:r>
                        <a:rPr lang="da-DK" sz="2000"/>
                        <a:t>Fravær:</a:t>
                      </a:r>
                    </a:p>
                  </a:txBody>
                  <a:tcPr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a:t>Eventuel sygdom og fravær meldes til sekretær  på tlf. </a:t>
                      </a:r>
                      <a:r>
                        <a:rPr lang="da-DK" altLang="da-DK" sz="2000" kern="1200">
                          <a:solidFill>
                            <a:schemeClr val="tx1"/>
                          </a:solidFill>
                          <a:highlight>
                            <a:srgbClr val="FFFF00"/>
                          </a:highlight>
                          <a:latin typeface="+mn-lt"/>
                          <a:ea typeface="+mn-ea"/>
                          <a:cs typeface="+mn-cs"/>
                        </a:rPr>
                        <a:t>Sættes ind</a:t>
                      </a:r>
                    </a:p>
                  </a:txBody>
                  <a:tcPr marT="45721" marB="45721"/>
                </a:tc>
                <a:extLst>
                  <a:ext uri="{0D108BD9-81ED-4DB2-BD59-A6C34878D82A}">
                    <a16:rowId xmlns:a16="http://schemas.microsoft.com/office/drawing/2014/main" val="10002"/>
                  </a:ext>
                </a:extLst>
              </a:tr>
              <a:tr h="2086772">
                <a:tc>
                  <a:txBody>
                    <a:bodyPr/>
                    <a:lstStyle/>
                    <a:p>
                      <a:endParaRPr lang="da-DK" sz="2000"/>
                    </a:p>
                  </a:txBody>
                  <a:tcPr marT="45721" marB="45721"/>
                </a:tc>
                <a:tc>
                  <a:txBody>
                    <a:bodyPr/>
                    <a:lstStyle/>
                    <a:p>
                      <a:pPr marL="285750" indent="-285750">
                        <a:spcAft>
                          <a:spcPts val="300"/>
                        </a:spcAft>
                        <a:buFont typeface="Arial" panose="020B0604020202020204" pitchFamily="34" charset="0"/>
                        <a:buChar char="•"/>
                      </a:pPr>
                      <a:endParaRPr lang="da-DK" sz="2000"/>
                    </a:p>
                  </a:txBody>
                  <a:tcPr marT="45721" marB="45721"/>
                </a:tc>
                <a:extLst>
                  <a:ext uri="{0D108BD9-81ED-4DB2-BD59-A6C34878D82A}">
                    <a16:rowId xmlns:a16="http://schemas.microsoft.com/office/drawing/2014/main" val="10003"/>
                  </a:ext>
                </a:extLst>
              </a:tr>
            </a:tbl>
          </a:graphicData>
        </a:graphic>
      </p:graphicFrame>
      <p:sp>
        <p:nvSpPr>
          <p:cNvPr id="3" name="Pladsholder til slidenummer 2">
            <a:extLst>
              <a:ext uri="{FF2B5EF4-FFF2-40B4-BE49-F238E27FC236}">
                <a16:creationId xmlns:a16="http://schemas.microsoft.com/office/drawing/2014/main" id="{ACB9892D-BDAA-0C43-EC5B-586288862B11}"/>
              </a:ext>
            </a:extLst>
          </p:cNvPr>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3</a:t>
            </a:fld>
            <a:endParaRPr lang="da-DK"/>
          </a:p>
        </p:txBody>
      </p:sp>
    </p:spTree>
    <p:extLst>
      <p:ext uri="{BB962C8B-B14F-4D97-AF65-F5344CB8AC3E}">
        <p14:creationId xmlns:p14="http://schemas.microsoft.com/office/powerpoint/2010/main" val="1786545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758D81-FA83-9267-57EE-A1174BDCEA75}"/>
              </a:ext>
            </a:extLst>
          </p:cNvPr>
          <p:cNvSpPr>
            <a:spLocks noGrp="1"/>
          </p:cNvSpPr>
          <p:nvPr>
            <p:ph type="title"/>
          </p:nvPr>
        </p:nvSpPr>
        <p:spPr>
          <a:xfrm>
            <a:off x="838200" y="874059"/>
            <a:ext cx="10515600" cy="772351"/>
          </a:xfrm>
        </p:spPr>
        <p:txBody>
          <a:bodyPr anchor="ctr">
            <a:normAutofit/>
          </a:bodyPr>
          <a:lstStyle/>
          <a:p>
            <a:r>
              <a:rPr lang="da-DK" sz="3200" b="1"/>
              <a:t>STRUKTUR FOR DEN ENKELTE SESSION</a:t>
            </a:r>
          </a:p>
        </p:txBody>
      </p:sp>
      <p:graphicFrame>
        <p:nvGraphicFramePr>
          <p:cNvPr id="5" name="Pladsholder til indhold 2">
            <a:extLst>
              <a:ext uri="{FF2B5EF4-FFF2-40B4-BE49-F238E27FC236}">
                <a16:creationId xmlns:a16="http://schemas.microsoft.com/office/drawing/2014/main" id="{44287372-9754-7324-8D52-9A65221FCA7B}"/>
              </a:ext>
            </a:extLst>
          </p:cNvPr>
          <p:cNvGraphicFramePr>
            <a:graphicFrameLocks noGrp="1"/>
          </p:cNvGraphicFramePr>
          <p:nvPr>
            <p:ph idx="1"/>
            <p:extLst>
              <p:ext uri="{D42A27DB-BD31-4B8C-83A1-F6EECF244321}">
                <p14:modId xmlns:p14="http://schemas.microsoft.com/office/powerpoint/2010/main" val="663946562"/>
              </p:ext>
            </p:extLst>
          </p:nvPr>
        </p:nvGraphicFramePr>
        <p:xfrm>
          <a:off x="2167034" y="1646410"/>
          <a:ext cx="7857931" cy="4399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7303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874059"/>
            <a:ext cx="10515600" cy="772351"/>
          </a:xfrm>
        </p:spPr>
        <p:txBody>
          <a:bodyPr anchor="ctr">
            <a:normAutofit/>
          </a:bodyPr>
          <a:lstStyle/>
          <a:p>
            <a:r>
              <a:rPr lang="da-DK" sz="3200" b="1"/>
              <a:t>FORMÅLET MED GRUPPEFORLØBET</a:t>
            </a:r>
          </a:p>
        </p:txBody>
      </p:sp>
      <p:sp>
        <p:nvSpPr>
          <p:cNvPr id="4" name="Pladsholder til slidenummer 3" hidden="1"/>
          <p:cNvSpPr>
            <a:spLocks noGrp="1"/>
          </p:cNvSpPr>
          <p:nvPr>
            <p:ph type="sldNum" sz="quarter" idx="4294967295"/>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spcAft>
                <a:spcPts val="600"/>
              </a:spcAft>
            </a:pPr>
            <a:fld id="{1A9C1F50-39BA-4586-8B54-E51EE54A86B8}" type="slidenum">
              <a:rPr lang="da-DK" smtClean="0"/>
              <a:pPr>
                <a:spcAft>
                  <a:spcPts val="600"/>
                </a:spcAft>
              </a:pPr>
              <a:t>5</a:t>
            </a:fld>
            <a:endParaRPr lang="da-DK"/>
          </a:p>
        </p:txBody>
      </p:sp>
      <p:graphicFrame>
        <p:nvGraphicFramePr>
          <p:cNvPr id="6" name="Pladsholder til indhold 2">
            <a:extLst>
              <a:ext uri="{FF2B5EF4-FFF2-40B4-BE49-F238E27FC236}">
                <a16:creationId xmlns:a16="http://schemas.microsoft.com/office/drawing/2014/main" id="{FA8D5089-0477-DBEB-5A6B-272A42EA4C35}"/>
              </a:ext>
            </a:extLst>
          </p:cNvPr>
          <p:cNvGraphicFramePr>
            <a:graphicFrameLocks noGrp="1"/>
          </p:cNvGraphicFramePr>
          <p:nvPr>
            <p:ph idx="1"/>
            <p:extLst>
              <p:ext uri="{D42A27DB-BD31-4B8C-83A1-F6EECF244321}">
                <p14:modId xmlns:p14="http://schemas.microsoft.com/office/powerpoint/2010/main" val="589496617"/>
              </p:ext>
            </p:extLst>
          </p:nvPr>
        </p:nvGraphicFramePr>
        <p:xfrm>
          <a:off x="838200" y="1961926"/>
          <a:ext cx="10515600" cy="4399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996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8881FE-5E13-E94D-738D-5AA02FFD3DD4}"/>
              </a:ext>
            </a:extLst>
          </p:cNvPr>
          <p:cNvSpPr>
            <a:spLocks noGrp="1"/>
          </p:cNvSpPr>
          <p:nvPr>
            <p:ph type="title"/>
          </p:nvPr>
        </p:nvSpPr>
        <p:spPr/>
        <p:txBody>
          <a:bodyPr>
            <a:normAutofit/>
          </a:bodyPr>
          <a:lstStyle/>
          <a:p>
            <a:r>
              <a:rPr lang="da-DK" sz="3200" b="1"/>
              <a:t>PROGRAM FOR FORLØBET</a:t>
            </a:r>
            <a:endParaRPr lang="da-DK" sz="3200"/>
          </a:p>
        </p:txBody>
      </p:sp>
      <p:sp>
        <p:nvSpPr>
          <p:cNvPr id="3" name="Pladsholder til tekst 2">
            <a:extLst>
              <a:ext uri="{FF2B5EF4-FFF2-40B4-BE49-F238E27FC236}">
                <a16:creationId xmlns:a16="http://schemas.microsoft.com/office/drawing/2014/main" id="{5C0535EA-2FAF-0FBC-1EA5-48AB720C24B3}"/>
              </a:ext>
            </a:extLst>
          </p:cNvPr>
          <p:cNvSpPr>
            <a:spLocks noGrp="1"/>
          </p:cNvSpPr>
          <p:nvPr>
            <p:ph type="body" idx="1"/>
          </p:nvPr>
        </p:nvSpPr>
        <p:spPr>
          <a:xfrm>
            <a:off x="498763" y="1681163"/>
            <a:ext cx="5508000" cy="823912"/>
          </a:xfrm>
          <a:solidFill>
            <a:schemeClr val="accent6">
              <a:lumMod val="75000"/>
            </a:schemeClr>
          </a:solidFill>
        </p:spPr>
        <p:txBody>
          <a:bodyPr>
            <a:noAutofit/>
          </a:bodyPr>
          <a:lstStyle/>
          <a:p>
            <a:r>
              <a:rPr lang="da-DK" sz="2800" b="0">
                <a:solidFill>
                  <a:schemeClr val="bg1"/>
                </a:solidFill>
              </a:rPr>
              <a:t>Bipolar lidelse – årsager, forløb, symptomer og behandling</a:t>
            </a:r>
            <a:endParaRPr lang="da-DK" sz="2800" b="0"/>
          </a:p>
        </p:txBody>
      </p:sp>
      <p:sp>
        <p:nvSpPr>
          <p:cNvPr id="4" name="Pladsholder til indhold 3">
            <a:extLst>
              <a:ext uri="{FF2B5EF4-FFF2-40B4-BE49-F238E27FC236}">
                <a16:creationId xmlns:a16="http://schemas.microsoft.com/office/drawing/2014/main" id="{50C00D9B-BAF0-ABC1-F6AF-27EFE6F938E5}"/>
              </a:ext>
            </a:extLst>
          </p:cNvPr>
          <p:cNvSpPr>
            <a:spLocks noGrp="1"/>
          </p:cNvSpPr>
          <p:nvPr>
            <p:ph sz="half" idx="2"/>
          </p:nvPr>
        </p:nvSpPr>
        <p:spPr>
          <a:xfrm>
            <a:off x="498764" y="2505075"/>
            <a:ext cx="5498811" cy="3684588"/>
          </a:xfrm>
          <a:solidFill>
            <a:schemeClr val="accent6">
              <a:lumMod val="40000"/>
              <a:lumOff val="60000"/>
            </a:schemeClr>
          </a:solidFill>
        </p:spPr>
        <p:txBody>
          <a:bodyPr vert="horz" lIns="91440" tIns="45720" rIns="91440" bIns="45720" rtlCol="0" anchor="t">
            <a:normAutofit fontScale="85000" lnSpcReduction="20000"/>
          </a:bodyPr>
          <a:lstStyle/>
          <a:p>
            <a:pPr marL="514350" indent="-514350">
              <a:buFont typeface="+mj-lt"/>
              <a:buAutoNum type="arabicPeriod"/>
            </a:pPr>
            <a:endParaRPr lang="da-DK"/>
          </a:p>
          <a:p>
            <a:pPr marL="514350" indent="-514350">
              <a:buFont typeface="+mj-lt"/>
              <a:buAutoNum type="arabicPeriod"/>
            </a:pPr>
            <a:r>
              <a:rPr lang="da-DK" dirty="0"/>
              <a:t>Introduktion til forløbet</a:t>
            </a:r>
            <a:endParaRPr lang="da-DK" dirty="0">
              <a:ea typeface="Calibri"/>
              <a:cs typeface="Calibri"/>
            </a:endParaRPr>
          </a:p>
          <a:p>
            <a:pPr marL="514350" indent="-514350">
              <a:buFont typeface="+mj-lt"/>
              <a:buAutoNum type="arabicPeriod"/>
            </a:pPr>
            <a:r>
              <a:rPr lang="da-DK" dirty="0"/>
              <a:t>Årsager og forløb</a:t>
            </a:r>
            <a:endParaRPr lang="da-DK" dirty="0">
              <a:ea typeface="Calibri"/>
              <a:cs typeface="Calibri"/>
            </a:endParaRPr>
          </a:p>
          <a:p>
            <a:pPr marL="514350" indent="-514350">
              <a:buFont typeface="+mj-lt"/>
              <a:buAutoNum type="arabicPeriod"/>
            </a:pPr>
            <a:r>
              <a:rPr lang="da-DK" dirty="0"/>
              <a:t>Mani og </a:t>
            </a:r>
            <a:r>
              <a:rPr lang="da-DK" dirty="0" err="1"/>
              <a:t>hypomani</a:t>
            </a:r>
            <a:endParaRPr lang="da-DK" dirty="0" err="1">
              <a:ea typeface="Calibri"/>
              <a:cs typeface="Calibri"/>
            </a:endParaRPr>
          </a:p>
          <a:p>
            <a:pPr marL="514350" indent="-514350">
              <a:buFont typeface="+mj-lt"/>
              <a:buAutoNum type="arabicPeriod"/>
            </a:pPr>
            <a:r>
              <a:rPr lang="da-DK" dirty="0"/>
              <a:t>Depression og blandingstilstande</a:t>
            </a:r>
            <a:endParaRPr lang="da-DK" dirty="0">
              <a:ea typeface="Calibri"/>
              <a:cs typeface="Calibri"/>
            </a:endParaRPr>
          </a:p>
          <a:p>
            <a:pPr marL="514350" indent="-514350">
              <a:buFont typeface="+mj-lt"/>
              <a:buAutoNum type="arabicPeriod"/>
            </a:pPr>
            <a:r>
              <a:rPr lang="da-DK" dirty="0"/>
              <a:t>Medicinsk behandling</a:t>
            </a:r>
            <a:endParaRPr lang="da-DK" dirty="0">
              <a:ea typeface="Calibri"/>
              <a:cs typeface="Calibri"/>
            </a:endParaRPr>
          </a:p>
          <a:p>
            <a:endParaRPr lang="da-DK" sz="2400"/>
          </a:p>
        </p:txBody>
      </p:sp>
      <p:sp>
        <p:nvSpPr>
          <p:cNvPr id="5" name="Pladsholder til tekst 4">
            <a:extLst>
              <a:ext uri="{FF2B5EF4-FFF2-40B4-BE49-F238E27FC236}">
                <a16:creationId xmlns:a16="http://schemas.microsoft.com/office/drawing/2014/main" id="{AA794C57-194E-E443-37DB-4979A152680D}"/>
              </a:ext>
            </a:extLst>
          </p:cNvPr>
          <p:cNvSpPr>
            <a:spLocks noGrp="1"/>
          </p:cNvSpPr>
          <p:nvPr>
            <p:ph type="body" sz="quarter" idx="3"/>
          </p:nvPr>
        </p:nvSpPr>
        <p:spPr>
          <a:xfrm>
            <a:off x="6172200" y="1681163"/>
            <a:ext cx="5508000" cy="823912"/>
          </a:xfrm>
          <a:solidFill>
            <a:schemeClr val="accent6">
              <a:lumMod val="75000"/>
            </a:schemeClr>
          </a:solidFill>
        </p:spPr>
        <p:txBody>
          <a:bodyPr>
            <a:noAutofit/>
          </a:bodyPr>
          <a:lstStyle/>
          <a:p>
            <a:r>
              <a:rPr lang="da-DK" sz="2800" b="0">
                <a:solidFill>
                  <a:schemeClr val="bg1"/>
                </a:solidFill>
              </a:rPr>
              <a:t>At leve med bipolar lidelse og mestringsstrategier </a:t>
            </a:r>
          </a:p>
        </p:txBody>
      </p:sp>
      <p:sp>
        <p:nvSpPr>
          <p:cNvPr id="6" name="Pladsholder til indhold 5">
            <a:extLst>
              <a:ext uri="{FF2B5EF4-FFF2-40B4-BE49-F238E27FC236}">
                <a16:creationId xmlns:a16="http://schemas.microsoft.com/office/drawing/2014/main" id="{9FDB2055-50F4-9A66-70C0-494B0D1F36B4}"/>
              </a:ext>
            </a:extLst>
          </p:cNvPr>
          <p:cNvSpPr>
            <a:spLocks noGrp="1"/>
          </p:cNvSpPr>
          <p:nvPr>
            <p:ph sz="quarter" idx="4"/>
          </p:nvPr>
        </p:nvSpPr>
        <p:spPr>
          <a:xfrm>
            <a:off x="6172200" y="2505075"/>
            <a:ext cx="5508000" cy="3684588"/>
          </a:xfrm>
          <a:solidFill>
            <a:schemeClr val="accent6">
              <a:lumMod val="40000"/>
              <a:lumOff val="60000"/>
            </a:schemeClr>
          </a:solidFill>
        </p:spPr>
        <p:txBody>
          <a:bodyPr vert="horz" lIns="91440" tIns="45720" rIns="91440" bIns="45720" rtlCol="0" anchor="t">
            <a:normAutofit fontScale="85000" lnSpcReduction="20000"/>
          </a:bodyPr>
          <a:lstStyle/>
          <a:p>
            <a:pPr marL="0" indent="0">
              <a:buNone/>
            </a:pPr>
            <a:endParaRPr lang="da-DK"/>
          </a:p>
          <a:p>
            <a:pPr marL="0" indent="0">
              <a:buNone/>
            </a:pPr>
            <a:r>
              <a:rPr lang="da-DK"/>
              <a:t>6.   Identitet, stigma og bipolar lidelse</a:t>
            </a:r>
            <a:endParaRPr lang="da-DK">
              <a:ea typeface="Calibri"/>
              <a:cs typeface="Calibri"/>
            </a:endParaRPr>
          </a:p>
          <a:p>
            <a:pPr marL="0" indent="0">
              <a:buNone/>
            </a:pPr>
            <a:r>
              <a:rPr lang="da-DK"/>
              <a:t>7.   Kognitive vanskeligheder </a:t>
            </a:r>
            <a:endParaRPr lang="da-DK">
              <a:ea typeface="Calibri" panose="020F0502020204030204"/>
              <a:cs typeface="Calibri" panose="020F0502020204030204"/>
            </a:endParaRPr>
          </a:p>
          <a:p>
            <a:pPr marL="0" indent="0">
              <a:buNone/>
            </a:pPr>
            <a:r>
              <a:rPr lang="da-DK"/>
              <a:t>8.   Følelsesregulering og bipolar lidelse</a:t>
            </a:r>
          </a:p>
          <a:p>
            <a:pPr marL="0" indent="0">
              <a:buNone/>
            </a:pPr>
            <a:r>
              <a:rPr lang="da-DK"/>
              <a:t>9.   Samspil og kommunikation</a:t>
            </a:r>
            <a:endParaRPr lang="da-DK">
              <a:ea typeface="Calibri"/>
              <a:cs typeface="Calibri"/>
            </a:endParaRPr>
          </a:p>
          <a:p>
            <a:pPr marL="0" indent="0">
              <a:buNone/>
            </a:pPr>
            <a:r>
              <a:rPr lang="da-DK"/>
              <a:t>10. Stresshåndtering og bipolar lidelse</a:t>
            </a:r>
          </a:p>
          <a:p>
            <a:pPr marL="0" indent="0">
              <a:buNone/>
            </a:pPr>
            <a:r>
              <a:rPr lang="da-DK"/>
              <a:t>11. Recovery </a:t>
            </a:r>
          </a:p>
          <a:p>
            <a:pPr marL="0" indent="0">
              <a:buNone/>
            </a:pPr>
            <a:r>
              <a:rPr lang="da-DK"/>
              <a:t>12. Livsstil og sundhed og Afslutning af  </a:t>
            </a:r>
          </a:p>
          <a:p>
            <a:pPr marL="0" indent="0">
              <a:buNone/>
            </a:pPr>
            <a:r>
              <a:rPr lang="da-DK"/>
              <a:t>       forløbet </a:t>
            </a:r>
          </a:p>
          <a:p>
            <a:endParaRPr lang="da-DK"/>
          </a:p>
        </p:txBody>
      </p:sp>
    </p:spTree>
    <p:extLst>
      <p:ext uri="{BB962C8B-B14F-4D97-AF65-F5344CB8AC3E}">
        <p14:creationId xmlns:p14="http://schemas.microsoft.com/office/powerpoint/2010/main" val="4293775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BBE88-9B76-202E-1906-3931CA2B2954}"/>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E98885A0-B7BB-E0B4-8F1C-E10DE7A29C45}"/>
              </a:ext>
            </a:extLst>
          </p:cNvPr>
          <p:cNvSpPr>
            <a:spLocks noGrp="1"/>
          </p:cNvSpPr>
          <p:nvPr>
            <p:ph idx="1"/>
          </p:nvPr>
        </p:nvSpPr>
        <p:spPr>
          <a:xfrm>
            <a:off x="2767262" y="2261937"/>
            <a:ext cx="7915647" cy="2389229"/>
          </a:xfrm>
        </p:spPr>
        <p:txBody>
          <a:bodyPr vert="horz" lIns="91440" tIns="45720" rIns="91440" bIns="45720" rtlCol="0" anchor="t">
            <a:normAutofit/>
          </a:bodyPr>
          <a:lstStyle/>
          <a:p>
            <a:pPr algn="ctr">
              <a:buNone/>
            </a:pPr>
            <a:r>
              <a:rPr lang="da-DK"/>
              <a:t>Hvilke forventninger har I til at deltage i gruppeforløbet?</a:t>
            </a:r>
            <a:endParaRPr lang="en-US"/>
          </a:p>
          <a:p>
            <a:pPr marL="0" indent="0" algn="ctr">
              <a:buNone/>
            </a:pPr>
            <a:endParaRPr lang="da-DK">
              <a:ea typeface="Calibri"/>
              <a:cs typeface="Calibri"/>
            </a:endParaRPr>
          </a:p>
        </p:txBody>
      </p:sp>
      <p:sp>
        <p:nvSpPr>
          <p:cNvPr id="2" name="Pladsholder til slidenummer 1">
            <a:extLst>
              <a:ext uri="{FF2B5EF4-FFF2-40B4-BE49-F238E27FC236}">
                <a16:creationId xmlns:a16="http://schemas.microsoft.com/office/drawing/2014/main" id="{5A74FDB6-12DA-5D96-CFA7-20ACC0805F58}"/>
              </a:ext>
            </a:extLst>
          </p:cNvPr>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7</a:t>
            </a:fld>
            <a:endParaRPr lang="da-DK"/>
          </a:p>
        </p:txBody>
      </p:sp>
      <p:pic>
        <p:nvPicPr>
          <p:cNvPr id="4" name="Billede 3" descr="Et billede, der indeholder tegning, skitse, illustration/afbildning, tegneserie&#10;&#10;Indhold genereret af kunstig intelligens kan være forkert.">
            <a:extLst>
              <a:ext uri="{FF2B5EF4-FFF2-40B4-BE49-F238E27FC236}">
                <a16:creationId xmlns:a16="http://schemas.microsoft.com/office/drawing/2014/main" id="{DBF2B892-69E6-90D2-EDE8-B1EDA3BB321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223" t="3261" r="55340" b="11056"/>
          <a:stretch/>
        </p:blipFill>
        <p:spPr>
          <a:xfrm>
            <a:off x="458570" y="2034669"/>
            <a:ext cx="2125339" cy="4394706"/>
          </a:xfrm>
          <a:prstGeom prst="rect">
            <a:avLst/>
          </a:prstGeom>
        </p:spPr>
      </p:pic>
    </p:spTree>
    <p:extLst>
      <p:ext uri="{BB962C8B-B14F-4D97-AF65-F5344CB8AC3E}">
        <p14:creationId xmlns:p14="http://schemas.microsoft.com/office/powerpoint/2010/main" val="1748063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09E719-9E47-A441-7BC4-215C31D8A367}"/>
              </a:ext>
            </a:extLst>
          </p:cNvPr>
          <p:cNvSpPr>
            <a:spLocks noGrp="1"/>
          </p:cNvSpPr>
          <p:nvPr>
            <p:ph type="title"/>
          </p:nvPr>
        </p:nvSpPr>
        <p:spPr>
          <a:xfrm>
            <a:off x="839788" y="365125"/>
            <a:ext cx="10515600" cy="1325563"/>
          </a:xfrm>
        </p:spPr>
        <p:txBody>
          <a:bodyPr anchor="ctr">
            <a:normAutofit/>
          </a:bodyPr>
          <a:lstStyle/>
          <a:p>
            <a:r>
              <a:rPr lang="da-DK" sz="3200" b="1"/>
              <a:t>HVAD ER BIPOLAR LIDELSE?</a:t>
            </a:r>
          </a:p>
        </p:txBody>
      </p:sp>
      <p:sp>
        <p:nvSpPr>
          <p:cNvPr id="3" name="Pladsholder til indhold 2">
            <a:extLst>
              <a:ext uri="{FF2B5EF4-FFF2-40B4-BE49-F238E27FC236}">
                <a16:creationId xmlns:a16="http://schemas.microsoft.com/office/drawing/2014/main" id="{A9ED14E0-9028-2275-B513-E9A475D6DF50}"/>
              </a:ext>
            </a:extLst>
          </p:cNvPr>
          <p:cNvSpPr>
            <a:spLocks noGrp="1"/>
          </p:cNvSpPr>
          <p:nvPr>
            <p:ph sz="half" idx="2"/>
          </p:nvPr>
        </p:nvSpPr>
        <p:spPr>
          <a:xfrm>
            <a:off x="839788" y="2505075"/>
            <a:ext cx="5157787" cy="3684588"/>
          </a:xfrm>
        </p:spPr>
        <p:txBody>
          <a:bodyPr vert="horz" lIns="91440" tIns="45720" rIns="91440" bIns="45720" rtlCol="0" anchor="t">
            <a:normAutofit/>
          </a:bodyPr>
          <a:lstStyle/>
          <a:p>
            <a:r>
              <a:rPr lang="da-DK" sz="2200" dirty="0" err="1"/>
              <a:t>Bi-polar</a:t>
            </a:r>
            <a:r>
              <a:rPr lang="da-DK" sz="2200" dirty="0"/>
              <a:t> betyder to poler</a:t>
            </a:r>
          </a:p>
          <a:p>
            <a:endParaRPr lang="da-DK" sz="2200">
              <a:latin typeface="Arial"/>
              <a:cs typeface="Arial"/>
            </a:endParaRPr>
          </a:p>
          <a:p>
            <a:r>
              <a:rPr lang="da-DK" sz="2200" dirty="0"/>
              <a:t>Psykisk lidelse, der er kendetegnet ved perioder med </a:t>
            </a:r>
            <a:r>
              <a:rPr lang="da-DK" sz="2200" b="1" dirty="0"/>
              <a:t>unaturlig forandring af stemningslej</a:t>
            </a:r>
            <a:r>
              <a:rPr lang="da-DK" sz="2200" b="1" strike="sngStrike" dirty="0"/>
              <a:t>e</a:t>
            </a:r>
            <a:r>
              <a:rPr lang="da-DK" sz="2200" dirty="0"/>
              <a:t> og </a:t>
            </a:r>
            <a:r>
              <a:rPr lang="da-DK" sz="2200" b="1" dirty="0"/>
              <a:t>energi</a:t>
            </a:r>
            <a:endParaRPr lang="da-DK"/>
          </a:p>
          <a:p>
            <a:r>
              <a:rPr lang="da-DK" sz="2200" dirty="0"/>
              <a:t>Forandringerne i stemningsleje og energi medfører en række ændringer i følelsesliv, tænkning, adfærd og kropslige funktioner</a:t>
            </a:r>
            <a:endParaRPr lang="da-DK" dirty="0" err="1"/>
          </a:p>
          <a:p>
            <a:pPr marL="0" indent="0">
              <a:buNone/>
            </a:pPr>
            <a:endParaRPr lang="da-DK" sz="2200" dirty="0">
              <a:ea typeface="Calibri"/>
              <a:cs typeface="Calibri"/>
            </a:endParaRPr>
          </a:p>
          <a:p>
            <a:endParaRPr lang="da-DK" altLang="da-DK" sz="2200">
              <a:ea typeface="Calibri"/>
              <a:cs typeface="Calibri"/>
            </a:endParaRPr>
          </a:p>
          <a:p>
            <a:endParaRPr lang="da-DK" altLang="da-DK" sz="2200"/>
          </a:p>
          <a:p>
            <a:endParaRPr lang="da-DK" sz="2200"/>
          </a:p>
        </p:txBody>
      </p:sp>
      <p:pic>
        <p:nvPicPr>
          <p:cNvPr id="5" name="Picture 4">
            <a:extLst>
              <a:ext uri="{FF2B5EF4-FFF2-40B4-BE49-F238E27FC236}">
                <a16:creationId xmlns:a16="http://schemas.microsoft.com/office/drawing/2014/main" id="{CA34D6A3-8368-AE1D-9090-E611AD41D9D9}"/>
              </a:ext>
            </a:extLst>
          </p:cNvPr>
          <p:cNvPicPr>
            <a:picLocks noChangeAspect="1"/>
          </p:cNvPicPr>
          <p:nvPr/>
        </p:nvPicPr>
        <p:blipFill>
          <a:blip r:embed="rId3"/>
          <a:stretch>
            <a:fillRect/>
          </a:stretch>
        </p:blipFill>
        <p:spPr>
          <a:xfrm>
            <a:off x="6412632" y="367228"/>
            <a:ext cx="5432324" cy="5737953"/>
          </a:xfrm>
          <a:prstGeom prst="rect">
            <a:avLst/>
          </a:prstGeom>
        </p:spPr>
      </p:pic>
    </p:spTree>
    <p:extLst>
      <p:ext uri="{BB962C8B-B14F-4D97-AF65-F5344CB8AC3E}">
        <p14:creationId xmlns:p14="http://schemas.microsoft.com/office/powerpoint/2010/main" val="3634644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45685-1FD7-D757-C585-CED6DDEACCC1}"/>
            </a:ext>
          </a:extLst>
        </p:cNvPr>
        <p:cNvGrpSpPr/>
        <p:nvPr/>
      </p:nvGrpSpPr>
      <p:grpSpPr>
        <a:xfrm>
          <a:off x="0" y="0"/>
          <a:ext cx="0" cy="0"/>
          <a:chOff x="0" y="0"/>
          <a:chExt cx="0" cy="0"/>
        </a:xfrm>
      </p:grpSpPr>
      <p:sp>
        <p:nvSpPr>
          <p:cNvPr id="23554" name="Titel 1">
            <a:extLst>
              <a:ext uri="{FF2B5EF4-FFF2-40B4-BE49-F238E27FC236}">
                <a16:creationId xmlns:a16="http://schemas.microsoft.com/office/drawing/2014/main" id="{82353E2F-DB11-DE9B-C500-68379D0BD031}"/>
              </a:ext>
            </a:extLst>
          </p:cNvPr>
          <p:cNvSpPr>
            <a:spLocks noGrp="1" noChangeArrowheads="1"/>
          </p:cNvSpPr>
          <p:nvPr>
            <p:ph type="title"/>
          </p:nvPr>
        </p:nvSpPr>
        <p:spPr/>
        <p:txBody>
          <a:bodyPr>
            <a:normAutofit/>
          </a:bodyPr>
          <a:lstStyle/>
          <a:p>
            <a:r>
              <a:rPr lang="da-DK" altLang="da-DK" sz="3200" b="1">
                <a:ea typeface="ＭＳ Ｐゴシック" panose="020B0600070205080204" pitchFamily="34" charset="-128"/>
              </a:rPr>
              <a:t>STEMNINGSLEJE VERSUS FØLELSER</a:t>
            </a:r>
          </a:p>
        </p:txBody>
      </p:sp>
      <p:sp>
        <p:nvSpPr>
          <p:cNvPr id="23555" name="Pladsholder til indhold 2">
            <a:extLst>
              <a:ext uri="{FF2B5EF4-FFF2-40B4-BE49-F238E27FC236}">
                <a16:creationId xmlns:a16="http://schemas.microsoft.com/office/drawing/2014/main" id="{BB1C9F58-070A-C761-829E-C06997FED7DC}"/>
              </a:ext>
            </a:extLst>
          </p:cNvPr>
          <p:cNvSpPr>
            <a:spLocks noGrp="1" noChangeArrowheads="1"/>
          </p:cNvSpPr>
          <p:nvPr>
            <p:ph idx="1"/>
          </p:nvPr>
        </p:nvSpPr>
        <p:spPr>
          <a:xfrm>
            <a:off x="838200" y="1646410"/>
            <a:ext cx="10515600" cy="4600481"/>
          </a:xfrm>
        </p:spPr>
        <p:txBody>
          <a:bodyPr vert="horz" lIns="91440" tIns="45720" rIns="91440" bIns="45720" rtlCol="0" anchor="t">
            <a:normAutofit fontScale="92500" lnSpcReduction="20000"/>
          </a:bodyPr>
          <a:lstStyle/>
          <a:p>
            <a:r>
              <a:rPr lang="da-DK" altLang="da-DK" dirty="0">
                <a:ea typeface="ＭＳ Ｐゴシック"/>
              </a:rPr>
              <a:t>Ved </a:t>
            </a:r>
            <a:r>
              <a:rPr lang="da-DK" altLang="da-DK" b="1" dirty="0">
                <a:ea typeface="ＭＳ Ｐゴシック"/>
              </a:rPr>
              <a:t>stemningslejet</a:t>
            </a:r>
            <a:r>
              <a:rPr lang="da-DK" altLang="da-DK" dirty="0">
                <a:ea typeface="ＭＳ Ｐゴシック"/>
              </a:rPr>
              <a:t>  forstås den vedvarende grundstemning, det humørmæssige niveau, som de øjeblikkelige følelser svinger omkring og hele tiden vender tilbage til. </a:t>
            </a:r>
          </a:p>
          <a:p>
            <a:endParaRPr lang="da-DK" altLang="da-DK">
              <a:ea typeface="ＭＳ Ｐゴシック" panose="020B0600070205080204" pitchFamily="34" charset="-128"/>
            </a:endParaRPr>
          </a:p>
          <a:p>
            <a:r>
              <a:rPr lang="da-DK" dirty="0">
                <a:ea typeface="ＭＳ Ｐゴシック"/>
              </a:rPr>
              <a:t>Når </a:t>
            </a:r>
            <a:r>
              <a:rPr lang="da-DK" dirty="0"/>
              <a:t>stemningslejet er nedsat, ser du alting i grå/sorte farver. Forskellig fra sorg og tristhed.</a:t>
            </a:r>
            <a:endParaRPr lang="da-DK" dirty="0">
              <a:ea typeface="Calibri"/>
              <a:cs typeface="Calibri"/>
            </a:endParaRPr>
          </a:p>
          <a:p>
            <a:endParaRPr lang="da-DK"/>
          </a:p>
          <a:p>
            <a:r>
              <a:rPr lang="da-DK" dirty="0"/>
              <a:t>Hvis stemningslejet er løftet, ser du alt i glade farver. Øget irritabilitet kan også forekomme. </a:t>
            </a:r>
            <a:endParaRPr lang="da-DK" dirty="0">
              <a:ea typeface="Calibri"/>
              <a:cs typeface="Calibri"/>
            </a:endParaRPr>
          </a:p>
          <a:p>
            <a:endParaRPr lang="da-DK" altLang="da-DK">
              <a:solidFill>
                <a:schemeClr val="tx1"/>
              </a:solidFill>
              <a:ea typeface="ＭＳ Ｐゴシック" panose="020B0600070205080204" pitchFamily="34" charset="-128"/>
            </a:endParaRPr>
          </a:p>
          <a:p>
            <a:r>
              <a:rPr lang="da-DK" altLang="da-DK" b="1" dirty="0">
                <a:ea typeface="ＭＳ Ｐゴシック"/>
              </a:rPr>
              <a:t>Følelser: </a:t>
            </a:r>
            <a:r>
              <a:rPr lang="da-DK" altLang="da-DK" dirty="0">
                <a:ea typeface="ＭＳ Ｐゴシック"/>
              </a:rPr>
              <a:t>forbigående akutte svar på konkrete  indre eller ydre triggere. Basale følelser er fx vrede, angst, tristhed, glæde, afsky. </a:t>
            </a:r>
            <a:endParaRPr lang="da-DK" altLang="da-DK" dirty="0">
              <a:ea typeface="ＭＳ Ｐゴシック"/>
              <a:cs typeface="Calibri"/>
            </a:endParaRPr>
          </a:p>
          <a:p>
            <a:pPr marL="0" indent="0">
              <a:buNone/>
            </a:pPr>
            <a:endParaRPr lang="da-DK" altLang="da-DK">
              <a:ea typeface="ＭＳ Ｐゴシック" panose="020B0600070205080204" pitchFamily="34" charset="-128"/>
            </a:endParaRPr>
          </a:p>
        </p:txBody>
      </p:sp>
      <p:sp>
        <p:nvSpPr>
          <p:cNvPr id="23556" name="Pladsholder til sidefod 3">
            <a:extLst>
              <a:ext uri="{FF2B5EF4-FFF2-40B4-BE49-F238E27FC236}">
                <a16:creationId xmlns:a16="http://schemas.microsoft.com/office/drawing/2014/main" id="{3A7117E7-3694-CC39-B89B-A534C210BBD9}"/>
              </a:ext>
            </a:extLst>
          </p:cNvPr>
          <p:cNvSpPr>
            <a:spLocks noGrp="1"/>
          </p:cNvSpPr>
          <p:nvPr>
            <p:ph type="ftr" sz="quarter" idx="11"/>
          </p:nvPr>
        </p:nvSpPr>
        <p:spPr>
          <a:xfrm>
            <a:off x="685800" y="6554697"/>
            <a:ext cx="50292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defRPr sz="950" kern="1200" cap="all" baseline="0">
                <a:solidFill>
                  <a:schemeClr val="tx1">
                    <a:alpha val="8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endParaRPr lang="da-DK" altLang="da-DK" sz="1200">
              <a:solidFill>
                <a:srgbClr val="898989"/>
              </a:solidFill>
              <a:cs typeface="Arial" panose="020B0604020202020204" pitchFamily="34" charset="0"/>
            </a:endParaRPr>
          </a:p>
        </p:txBody>
      </p:sp>
      <p:sp>
        <p:nvSpPr>
          <p:cNvPr id="23557" name="Pladsholder til slidenummer 1">
            <a:extLst>
              <a:ext uri="{FF2B5EF4-FFF2-40B4-BE49-F238E27FC236}">
                <a16:creationId xmlns:a16="http://schemas.microsoft.com/office/drawing/2014/main" id="{690A258B-D493-372F-BB84-522DA97C1407}"/>
              </a:ext>
            </a:extLst>
          </p:cNvPr>
          <p:cNvSpPr>
            <a:spLocks noGrp="1" noChangeArrowheads="1"/>
          </p:cNvSpPr>
          <p:nvPr>
            <p:ph type="sldNum" sz="quarter" idx="12"/>
          </p:nvPr>
        </p:nvSpPr>
        <p:spPr>
          <a:xfrm>
            <a:off x="8763926" y="5876412"/>
            <a:ext cx="2926080" cy="13970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lstStyle>
            <a:defPPr>
              <a:defRPr lang="en-US"/>
            </a:defPPr>
            <a:lvl1pPr marL="0" algn="r" defTabSz="457200" rtl="0" eaLnBrk="1" latinLnBrk="0" hangingPunct="1">
              <a:defRPr sz="10300" b="0" kern="1200">
                <a:ln>
                  <a:noFill/>
                </a:ln>
                <a:solidFill>
                  <a:schemeClr val="accent1">
                    <a:alpha val="2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fld id="{002B6719-2F2D-4200-9225-A7AD774DB15F}" type="slidenum">
              <a:rPr lang="da-DK" smtClean="0"/>
              <a:pPr>
                <a:spcBef>
                  <a:spcPct val="0"/>
                </a:spcBef>
                <a:buFontTx/>
                <a:buNone/>
              </a:pPr>
              <a:t>9</a:t>
            </a:fld>
            <a:endParaRPr lang="da-DK" altLang="da-DK" sz="1400"/>
          </a:p>
        </p:txBody>
      </p:sp>
    </p:spTree>
    <p:extLst>
      <p:ext uri="{BB962C8B-B14F-4D97-AF65-F5344CB8AC3E}">
        <p14:creationId xmlns:p14="http://schemas.microsoft.com/office/powerpoint/2010/main" val="2427846933"/>
      </p:ext>
    </p:extLst>
  </p:cSld>
  <p:clrMapOvr>
    <a:masterClrMapping/>
  </p:clrMapOvr>
</p:sld>
</file>

<file path=ppt/theme/theme1.xml><?xml version="1.0" encoding="utf-8"?>
<a:theme xmlns:a="http://schemas.openxmlformats.org/drawingml/2006/main" name="Office-tema">
  <a:themeElements>
    <a:clrScheme name="DMPG">
      <a:dk1>
        <a:sysClr val="windowText" lastClr="000000"/>
      </a:dk1>
      <a:lt1>
        <a:sysClr val="window" lastClr="FFFFFF"/>
      </a:lt1>
      <a:dk2>
        <a:srgbClr val="294711"/>
      </a:dk2>
      <a:lt2>
        <a:srgbClr val="D7D481"/>
      </a:lt2>
      <a:accent1>
        <a:srgbClr val="5A9A25"/>
      </a:accent1>
      <a:accent2>
        <a:srgbClr val="ED7D31"/>
      </a:accent2>
      <a:accent3>
        <a:srgbClr val="CBB916"/>
      </a:accent3>
      <a:accent4>
        <a:srgbClr val="F6E836"/>
      </a:accent4>
      <a:accent5>
        <a:srgbClr val="B8C84D"/>
      </a:accent5>
      <a:accent6>
        <a:srgbClr val="A1B985"/>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Arkiv gode slides om DMPG  -  Kompatibilitetstilstand" id="{CF873D02-E2F5-40C2-8AED-A1222DA1AB0E}" vid="{3179FD35-465C-4774-BEC3-86B52739D97B}"/>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69DFA4728C1E7498C051EA6321098C7" ma:contentTypeVersion="14" ma:contentTypeDescription="Opret et nyt dokument." ma:contentTypeScope="" ma:versionID="08332c0eb6fb9b3c656167cad71250b2">
  <xsd:schema xmlns:xsd="http://www.w3.org/2001/XMLSchema" xmlns:xs="http://www.w3.org/2001/XMLSchema" xmlns:p="http://schemas.microsoft.com/office/2006/metadata/properties" xmlns:ns2="46bc01ff-faee-43f1-949a-29a91abcae44" xmlns:ns3="45271e33-d65b-4fdb-83df-e33c3ee32854" targetNamespace="http://schemas.microsoft.com/office/2006/metadata/properties" ma:root="true" ma:fieldsID="aabf6db4cf8c51d54d6cd3f4e4df2488" ns2:_="" ns3:_="">
    <xsd:import namespace="46bc01ff-faee-43f1-949a-29a91abcae44"/>
    <xsd:import namespace="45271e33-d65b-4fdb-83df-e33c3ee3285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bc01ff-faee-43f1-949a-29a91abcae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Billedmærker" ma:readOnly="false" ma:fieldId="{5cf76f15-5ced-4ddc-b409-7134ff3c332f}" ma:taxonomyMulti="true" ma:sspId="79ed8b31-737c-4bd0-a1f5-bf78f1e34cf9"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271e33-d65b-4fdb-83df-e33c3ee32854"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element name="TaxCatchAll" ma:index="19" nillable="true" ma:displayName="Taxonomy Catch All Column" ma:hidden="true" ma:list="{ffbd64aa-266e-431e-a68e-9da032dcbb87}" ma:internalName="TaxCatchAll" ma:showField="CatchAllData" ma:web="45271e33-d65b-4fdb-83df-e33c3ee328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6bc01ff-faee-43f1-949a-29a91abcae44">
      <Terms xmlns="http://schemas.microsoft.com/office/infopath/2007/PartnerControls"/>
    </lcf76f155ced4ddcb4097134ff3c332f>
    <TaxCatchAll xmlns="45271e33-d65b-4fdb-83df-e33c3ee32854" xsi:nil="true"/>
  </documentManagement>
</p:properties>
</file>

<file path=customXml/itemProps1.xml><?xml version="1.0" encoding="utf-8"?>
<ds:datastoreItem xmlns:ds="http://schemas.openxmlformats.org/officeDocument/2006/customXml" ds:itemID="{F17DA9D6-BE2C-4BEB-AEDA-BDD466D364E5}">
  <ds:schemaRefs>
    <ds:schemaRef ds:uri="45271e33-d65b-4fdb-83df-e33c3ee32854"/>
    <ds:schemaRef ds:uri="46bc01ff-faee-43f1-949a-29a91abcae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01EDB2A-FFEB-4380-9FF1-896F8B9DA30E}">
  <ds:schemaRefs>
    <ds:schemaRef ds:uri="http://schemas.microsoft.com/sharepoint/v3/contenttype/forms"/>
  </ds:schemaRefs>
</ds:datastoreItem>
</file>

<file path=customXml/itemProps3.xml><?xml version="1.0" encoding="utf-8"?>
<ds:datastoreItem xmlns:ds="http://schemas.openxmlformats.org/officeDocument/2006/customXml" ds:itemID="{7AE5F623-93F5-4A41-AC29-2D72199653CD}">
  <ds:schemaRefs>
    <ds:schemaRef ds:uri="45271e33-d65b-4fdb-83df-e33c3ee32854"/>
    <ds:schemaRef ds:uri="46bc01ff-faee-43f1-949a-29a91abcae4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Office-tema</Template>
  <Application>Microsoft Office PowerPoint</Application>
  <PresentationFormat>Widescreen</PresentationFormat>
  <Slides>19</Slides>
  <Notes>12</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Office-tema</vt:lpstr>
      <vt:lpstr>INTRODUKTION TIL GRUPPEFORLØBET</vt:lpstr>
      <vt:lpstr>PROGRAM</vt:lpstr>
      <vt:lpstr>RAMMER FOR FORLØBET </vt:lpstr>
      <vt:lpstr>STRUKTUR FOR DEN ENKELTE SESSION</vt:lpstr>
      <vt:lpstr>FORMÅLET MED GRUPPEFORLØBET</vt:lpstr>
      <vt:lpstr>PROGRAM FOR FORLØBET</vt:lpstr>
      <vt:lpstr>PowerPoint Presentation</vt:lpstr>
      <vt:lpstr>HVAD ER BIPOLAR LIDELSE?</vt:lpstr>
      <vt:lpstr>STEMNINGSLEJE VERSUS FØLELSER</vt:lpstr>
      <vt:lpstr>DIAGNOSEN BIPOLAR LIDELSE</vt:lpstr>
      <vt:lpstr>FORSKELLIGE BIPOLARE SYGDOMSEPISODER </vt:lpstr>
      <vt:lpstr>FAKTA</vt:lpstr>
      <vt:lpstr>OPLEVELSER OG ERFARINGER MED AT FÅ STILLET DIAGNOSEN</vt:lpstr>
      <vt:lpstr>TAK FOR I DAG</vt:lpstr>
      <vt:lpstr>PowerPoint Presentation</vt:lpstr>
      <vt:lpstr>HVAD KAN DIAGNOSER ANVENDES TIL?</vt:lpstr>
      <vt:lpstr>HJEMMEARBEJDE</vt:lpstr>
      <vt:lpstr>STEMNINGSREGISTRERING?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krista straarup</dc:creator>
  <cp:revision>39</cp:revision>
  <cp:lastPrinted>2024-04-25T09:27:19Z</cp:lastPrinted>
  <dcterms:created xsi:type="dcterms:W3CDTF">2025-08-04T20:34:07Z</dcterms:created>
  <dcterms:modified xsi:type="dcterms:W3CDTF">2025-11-21T08:04:29Z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0x010100169DFA4728C1E7498C051EA6321098C7</vt:lpwstr>
  </property>
  <property fmtid="{D5CDD505-2E9C-101B-9397-08002B2CF9AE}" pid="3" name="MediaServiceImageTags">
    <vt:lpwstr/>
  </property>
</Properties>
</file>